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805" r:id="rId13"/>
  </p:sldMasterIdLst>
  <p:notesMasterIdLst>
    <p:notesMasterId r:id="rId17"/>
  </p:notesMasterIdLst>
  <p:handoutMasterIdLst>
    <p:handoutMasterId r:id="rId15"/>
  </p:handoutMasterIdLst>
  <p:sldIdLst>
    <p:sldId id="257" r:id="rId19"/>
    <p:sldId id="258" r:id="rId20"/>
    <p:sldId id="282" r:id="rId21"/>
    <p:sldId id="286" r:id="rId22"/>
    <p:sldId id="289" r:id="rId23"/>
    <p:sldId id="291" r:id="rId24"/>
    <p:sldId id="292" r:id="rId25"/>
    <p:sldId id="293" r:id="rId26"/>
    <p:sldId id="295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8" r:id="rId40"/>
    <p:sldId id="310" r:id="rId41"/>
    <p:sldId id="311" r:id="rId42"/>
    <p:sldId id="312" r:id="rId43"/>
    <p:sldId id="313" r:id="rId44"/>
    <p:sldId id="331" r:id="rId45"/>
    <p:sldId id="332" r:id="rId46"/>
    <p:sldId id="333" r:id="rId47"/>
    <p:sldId id="334" r:id="rId48"/>
    <p:sldId id="314" r:id="rId49"/>
    <p:sldId id="315" r:id="rId50"/>
    <p:sldId id="316" r:id="rId51"/>
    <p:sldId id="317" r:id="rId52"/>
    <p:sldId id="318" r:id="rId53"/>
    <p:sldId id="319" r:id="rId54"/>
    <p:sldId id="321" r:id="rId55"/>
    <p:sldId id="320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5" r:id="rId66"/>
    <p:sldId id="336" r:id="rId67"/>
    <p:sldId id="337" r:id="rId68"/>
    <p:sldId id="339" r:id="rId69"/>
    <p:sldId id="340" r:id="rId70"/>
    <p:sldId id="341" r:id="rId71"/>
    <p:sldId id="342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07" r:id="rId113"/>
    <p:sldId id="309" r:id="rId114"/>
    <p:sldId id="278" r:id="rId115"/>
  </p:sldIdLst>
  <p:sldSz cx="9144000" cy="6858000"/>
  <p:notesSz cx="6805930" cy="993965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1" userDrawn="1">
          <p15:clr>
            <a:srgbClr val="A4A3A4"/>
          </p15:clr>
        </p15:guide>
        <p15:guide id="2" orient="horz" pos="265" userDrawn="1">
          <p15:clr>
            <a:srgbClr val="A4A3A4"/>
          </p15:clr>
        </p15:guide>
        <p15:guide id="3" orient="horz" pos="835" userDrawn="1">
          <p15:clr>
            <a:srgbClr val="A4A3A4"/>
          </p15:clr>
        </p15:guide>
        <p15:guide id="4" orient="horz" pos="1335" userDrawn="1">
          <p15:clr>
            <a:srgbClr val="A4A3A4"/>
          </p15:clr>
        </p15:guide>
        <p15:guide id="5" orient="horz" pos="546" userDrawn="1">
          <p15:clr>
            <a:srgbClr val="A4A3A4"/>
          </p15:clr>
        </p15:guide>
        <p15:guide id="7" orient="horz" pos="1651" userDrawn="1">
          <p15:clr>
            <a:srgbClr val="A4A3A4"/>
          </p15:clr>
        </p15:guide>
      </p15:sldGuideLst>
    </p:ext>
  </p:extLst>
  <p:embeddedFontLst>
    <p:embeddedFont>
      <p:font typeface="나눔고딕" panose="" pitchFamily="50" charset="-127">
        <p:regular r:id="rId12"/>
        <p:bold r:id="rId13"/>
      </p:font>
    </p:embeddedFont>
    <p:embeddedFont>
      <p:font typeface="맑은 고딕" panose="" pitchFamily="50" charset="-127">
        <p:regular r:id="rId14"/>
        <p:bold r:id="rId1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56" autoAdjust="0"/>
    <p:restoredTop sz="86364" autoAdjust="0"/>
  </p:normalViewPr>
  <p:slideViewPr>
    <p:cSldViewPr snapToGrid="0" snapToObjects="1">
      <p:cViewPr>
        <p:scale>
          <a:sx n="100" d="100"/>
          <a:sy n="100" d="100"/>
        </p:scale>
        <p:origin x="-1944" y="-438"/>
      </p:cViewPr>
      <p:guideLst>
        <p:guide orient="horz" pos="1151"/>
        <p:guide orient="horz" pos="265"/>
        <p:guide orient="horz" pos="835"/>
        <p:guide orient="horz" pos="1335"/>
        <p:guide orient="horz" pos="546"/>
        <p:guide orient="horz" pos="16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52" d="100"/>
          <a:sy n="52" d="100"/>
        </p:scale>
        <p:origin x="-2628" y="-90"/>
      </p:cViewPr>
      <p:guideLst>
        <p:guide orient="horz" pos="1151"/>
        <p:guide orient="horz" pos="265"/>
        <p:guide orient="horz" pos="835"/>
        <p:guide orient="horz" pos="1335"/>
        <p:guide orient="horz" pos="546"/>
        <p:guide orient="horz" pos="1651"/>
      </p:guideLst>
    </p:cSldViewPr>
  </p:notes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font" Target="fonts/font1.fntdata"></Relationship><Relationship Id="rId3" Type="http://schemas.openxmlformats.org/officeDocument/2006/relationships/font" Target="fonts/font4.fntdata"></Relationship><Relationship Id="rId4" Type="http://schemas.openxmlformats.org/officeDocument/2006/relationships/tableStyles" Target="tableStyles.xml"></Relationship><Relationship Id="rId5" Type="http://schemas.openxmlformats.org/officeDocument/2006/relationships/font" Target="fonts/font3.fntdata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1" Type="http://schemas.openxmlformats.org/officeDocument/2006/relationships/slide" Target="slides/slide3.xml"></Relationship><Relationship Id="rId22" Type="http://schemas.openxmlformats.org/officeDocument/2006/relationships/slide" Target="slides/slide4.xml"></Relationship><Relationship Id="rId23" Type="http://schemas.openxmlformats.org/officeDocument/2006/relationships/slide" Target="slides/slide5.xml"></Relationship><Relationship Id="rId24" Type="http://schemas.openxmlformats.org/officeDocument/2006/relationships/slide" Target="slides/slide6.xml"></Relationship><Relationship Id="rId25" Type="http://schemas.openxmlformats.org/officeDocument/2006/relationships/slide" Target="slides/slide7.xml"></Relationship><Relationship Id="rId26" Type="http://schemas.openxmlformats.org/officeDocument/2006/relationships/slide" Target="slides/slide8.xml"></Relationship><Relationship Id="rId27" Type="http://schemas.openxmlformats.org/officeDocument/2006/relationships/slide" Target="slides/slide9.xml"></Relationship><Relationship Id="rId28" Type="http://schemas.openxmlformats.org/officeDocument/2006/relationships/slide" Target="slides/slide10.xml"></Relationship><Relationship Id="rId29" Type="http://schemas.openxmlformats.org/officeDocument/2006/relationships/slide" Target="slides/slide11.xml"></Relationship><Relationship Id="rId30" Type="http://schemas.openxmlformats.org/officeDocument/2006/relationships/slide" Target="slides/slide12.xml"></Relationship><Relationship Id="rId31" Type="http://schemas.openxmlformats.org/officeDocument/2006/relationships/slide" Target="slides/slide13.xml"></Relationship><Relationship Id="rId32" Type="http://schemas.openxmlformats.org/officeDocument/2006/relationships/slide" Target="slides/slide14.xml"></Relationship><Relationship Id="rId33" Type="http://schemas.openxmlformats.org/officeDocument/2006/relationships/slide" Target="slides/slide15.xml"></Relationship><Relationship Id="rId34" Type="http://schemas.openxmlformats.org/officeDocument/2006/relationships/slide" Target="slides/slide16.xml"></Relationship><Relationship Id="rId35" Type="http://schemas.openxmlformats.org/officeDocument/2006/relationships/slide" Target="slides/slide17.xml"></Relationship><Relationship Id="rId36" Type="http://schemas.openxmlformats.org/officeDocument/2006/relationships/slide" Target="slides/slide18.xml"></Relationship><Relationship Id="rId37" Type="http://schemas.openxmlformats.org/officeDocument/2006/relationships/slide" Target="slides/slide19.xml"></Relationship><Relationship Id="rId38" Type="http://schemas.openxmlformats.org/officeDocument/2006/relationships/slide" Target="slides/slide20.xml"></Relationship><Relationship Id="rId39" Type="http://schemas.openxmlformats.org/officeDocument/2006/relationships/slide" Target="slides/slide21.xml"></Relationship><Relationship Id="rId40" Type="http://schemas.openxmlformats.org/officeDocument/2006/relationships/slide" Target="slides/slide22.xml"></Relationship><Relationship Id="rId41" Type="http://schemas.openxmlformats.org/officeDocument/2006/relationships/slide" Target="slides/slide23.xml"></Relationship><Relationship Id="rId42" Type="http://schemas.openxmlformats.org/officeDocument/2006/relationships/slide" Target="slides/slide24.xml"></Relationship><Relationship Id="rId43" Type="http://schemas.openxmlformats.org/officeDocument/2006/relationships/slide" Target="slides/slide25.xml"></Relationship><Relationship Id="rId44" Type="http://schemas.openxmlformats.org/officeDocument/2006/relationships/slide" Target="slides/slide26.xml"></Relationship><Relationship Id="rId45" Type="http://schemas.openxmlformats.org/officeDocument/2006/relationships/slide" Target="slides/slide27.xml"></Relationship><Relationship Id="rId46" Type="http://schemas.openxmlformats.org/officeDocument/2006/relationships/slide" Target="slides/slide28.xml"></Relationship><Relationship Id="rId47" Type="http://schemas.openxmlformats.org/officeDocument/2006/relationships/slide" Target="slides/slide29.xml"></Relationship><Relationship Id="rId48" Type="http://schemas.openxmlformats.org/officeDocument/2006/relationships/slide" Target="slides/slide30.xml"></Relationship><Relationship Id="rId49" Type="http://schemas.openxmlformats.org/officeDocument/2006/relationships/slide" Target="slides/slide31.xml"></Relationship><Relationship Id="rId50" Type="http://schemas.openxmlformats.org/officeDocument/2006/relationships/slide" Target="slides/slide32.xml"></Relationship><Relationship Id="rId51" Type="http://schemas.openxmlformats.org/officeDocument/2006/relationships/slide" Target="slides/slide33.xml"></Relationship><Relationship Id="rId52" Type="http://schemas.openxmlformats.org/officeDocument/2006/relationships/slide" Target="slides/slide34.xml"></Relationship><Relationship Id="rId53" Type="http://schemas.openxmlformats.org/officeDocument/2006/relationships/slide" Target="slides/slide35.xml"></Relationship><Relationship Id="rId54" Type="http://schemas.openxmlformats.org/officeDocument/2006/relationships/slide" Target="slides/slide36.xml"></Relationship><Relationship Id="rId55" Type="http://schemas.openxmlformats.org/officeDocument/2006/relationships/slide" Target="slides/slide37.xml"></Relationship><Relationship Id="rId56" Type="http://schemas.openxmlformats.org/officeDocument/2006/relationships/slide" Target="slides/slide38.xml"></Relationship><Relationship Id="rId57" Type="http://schemas.openxmlformats.org/officeDocument/2006/relationships/slide" Target="slides/slide39.xml"></Relationship><Relationship Id="rId58" Type="http://schemas.openxmlformats.org/officeDocument/2006/relationships/slide" Target="slides/slide40.xml"></Relationship><Relationship Id="rId59" Type="http://schemas.openxmlformats.org/officeDocument/2006/relationships/slide" Target="slides/slide41.xml"></Relationship><Relationship Id="rId60" Type="http://schemas.openxmlformats.org/officeDocument/2006/relationships/slide" Target="slides/slide42.xml"></Relationship><Relationship Id="rId61" Type="http://schemas.openxmlformats.org/officeDocument/2006/relationships/slide" Target="slides/slide43.xml"></Relationship><Relationship Id="rId62" Type="http://schemas.openxmlformats.org/officeDocument/2006/relationships/slide" Target="slides/slide44.xml"></Relationship><Relationship Id="rId63" Type="http://schemas.openxmlformats.org/officeDocument/2006/relationships/slide" Target="slides/slide45.xml"></Relationship><Relationship Id="rId64" Type="http://schemas.openxmlformats.org/officeDocument/2006/relationships/slide" Target="slides/slide46.xml"></Relationship><Relationship Id="rId65" Type="http://schemas.openxmlformats.org/officeDocument/2006/relationships/slide" Target="slides/slide47.xml"></Relationship><Relationship Id="rId66" Type="http://schemas.openxmlformats.org/officeDocument/2006/relationships/slide" Target="slides/slide48.xml"></Relationship><Relationship Id="rId67" Type="http://schemas.openxmlformats.org/officeDocument/2006/relationships/slide" Target="slides/slide49.xml"></Relationship><Relationship Id="rId68" Type="http://schemas.openxmlformats.org/officeDocument/2006/relationships/slide" Target="slides/slide50.xml"></Relationship><Relationship Id="rId69" Type="http://schemas.openxmlformats.org/officeDocument/2006/relationships/slide" Target="slides/slide51.xml"></Relationship><Relationship Id="rId70" Type="http://schemas.openxmlformats.org/officeDocument/2006/relationships/slide" Target="slides/slide52.xml"></Relationship><Relationship Id="rId71" Type="http://schemas.openxmlformats.org/officeDocument/2006/relationships/slide" Target="slides/slide53.xml"></Relationship><Relationship Id="rId72" Type="http://schemas.openxmlformats.org/officeDocument/2006/relationships/slide" Target="slides/slide54.xml"></Relationship><Relationship Id="rId73" Type="http://schemas.openxmlformats.org/officeDocument/2006/relationships/slide" Target="slides/slide55.xml"></Relationship><Relationship Id="rId74" Type="http://schemas.openxmlformats.org/officeDocument/2006/relationships/slide" Target="slides/slide56.xml"></Relationship><Relationship Id="rId75" Type="http://schemas.openxmlformats.org/officeDocument/2006/relationships/slide" Target="slides/slide57.xml"></Relationship><Relationship Id="rId76" Type="http://schemas.openxmlformats.org/officeDocument/2006/relationships/slide" Target="slides/slide58.xml"></Relationship><Relationship Id="rId77" Type="http://schemas.openxmlformats.org/officeDocument/2006/relationships/slide" Target="slides/slide59.xml"></Relationship><Relationship Id="rId78" Type="http://schemas.openxmlformats.org/officeDocument/2006/relationships/slide" Target="slides/slide60.xml"></Relationship><Relationship Id="rId79" Type="http://schemas.openxmlformats.org/officeDocument/2006/relationships/slide" Target="slides/slide61.xml"></Relationship><Relationship Id="rId80" Type="http://schemas.openxmlformats.org/officeDocument/2006/relationships/slide" Target="slides/slide62.xml"></Relationship><Relationship Id="rId81" Type="http://schemas.openxmlformats.org/officeDocument/2006/relationships/slide" Target="slides/slide63.xml"></Relationship><Relationship Id="rId82" Type="http://schemas.openxmlformats.org/officeDocument/2006/relationships/slide" Target="slides/slide64.xml"></Relationship><Relationship Id="rId83" Type="http://schemas.openxmlformats.org/officeDocument/2006/relationships/slide" Target="slides/slide65.xml"></Relationship><Relationship Id="rId84" Type="http://schemas.openxmlformats.org/officeDocument/2006/relationships/slide" Target="slides/slide66.xml"></Relationship><Relationship Id="rId85" Type="http://schemas.openxmlformats.org/officeDocument/2006/relationships/slide" Target="slides/slide67.xml"></Relationship><Relationship Id="rId86" Type="http://schemas.openxmlformats.org/officeDocument/2006/relationships/slide" Target="slides/slide68.xml"></Relationship><Relationship Id="rId87" Type="http://schemas.openxmlformats.org/officeDocument/2006/relationships/slide" Target="slides/slide69.xml"></Relationship><Relationship Id="rId88" Type="http://schemas.openxmlformats.org/officeDocument/2006/relationships/slide" Target="slides/slide70.xml"></Relationship><Relationship Id="rId89" Type="http://schemas.openxmlformats.org/officeDocument/2006/relationships/slide" Target="slides/slide71.xml"></Relationship><Relationship Id="rId90" Type="http://schemas.openxmlformats.org/officeDocument/2006/relationships/slide" Target="slides/slide72.xml"></Relationship><Relationship Id="rId91" Type="http://schemas.openxmlformats.org/officeDocument/2006/relationships/slide" Target="slides/slide73.xml"></Relationship><Relationship Id="rId92" Type="http://schemas.openxmlformats.org/officeDocument/2006/relationships/slide" Target="slides/slide74.xml"></Relationship><Relationship Id="rId93" Type="http://schemas.openxmlformats.org/officeDocument/2006/relationships/slide" Target="slides/slide75.xml"></Relationship><Relationship Id="rId94" Type="http://schemas.openxmlformats.org/officeDocument/2006/relationships/slide" Target="slides/slide76.xml"></Relationship><Relationship Id="rId95" Type="http://schemas.openxmlformats.org/officeDocument/2006/relationships/slide" Target="slides/slide77.xml"></Relationship><Relationship Id="rId96" Type="http://schemas.openxmlformats.org/officeDocument/2006/relationships/slide" Target="slides/slide78.xml"></Relationship><Relationship Id="rId97" Type="http://schemas.openxmlformats.org/officeDocument/2006/relationships/slide" Target="slides/slide79.xml"></Relationship><Relationship Id="rId98" Type="http://schemas.openxmlformats.org/officeDocument/2006/relationships/slide" Target="slides/slide80.xml"></Relationship><Relationship Id="rId99" Type="http://schemas.openxmlformats.org/officeDocument/2006/relationships/slide" Target="slides/slide81.xml"></Relationship><Relationship Id="rId100" Type="http://schemas.openxmlformats.org/officeDocument/2006/relationships/slide" Target="slides/slide82.xml"></Relationship><Relationship Id="rId101" Type="http://schemas.openxmlformats.org/officeDocument/2006/relationships/slide" Target="slides/slide83.xml"></Relationship><Relationship Id="rId102" Type="http://schemas.openxmlformats.org/officeDocument/2006/relationships/slide" Target="slides/slide84.xml"></Relationship><Relationship Id="rId103" Type="http://schemas.openxmlformats.org/officeDocument/2006/relationships/slide" Target="slides/slide85.xml"></Relationship><Relationship Id="rId104" Type="http://schemas.openxmlformats.org/officeDocument/2006/relationships/slide" Target="slides/slide86.xml"></Relationship><Relationship Id="rId105" Type="http://schemas.openxmlformats.org/officeDocument/2006/relationships/slide" Target="slides/slide87.xml"></Relationship><Relationship Id="rId106" Type="http://schemas.openxmlformats.org/officeDocument/2006/relationships/slide" Target="slides/slide88.xml"></Relationship><Relationship Id="rId107" Type="http://schemas.openxmlformats.org/officeDocument/2006/relationships/slide" Target="slides/slide89.xml"></Relationship><Relationship Id="rId108" Type="http://schemas.openxmlformats.org/officeDocument/2006/relationships/slide" Target="slides/slide90.xml"></Relationship><Relationship Id="rId109" Type="http://schemas.openxmlformats.org/officeDocument/2006/relationships/slide" Target="slides/slide91.xml"></Relationship><Relationship Id="rId110" Type="http://schemas.openxmlformats.org/officeDocument/2006/relationships/slide" Target="slides/slide92.xml"></Relationship><Relationship Id="rId111" Type="http://schemas.openxmlformats.org/officeDocument/2006/relationships/slide" Target="slides/slide93.xml"></Relationship><Relationship Id="rId112" Type="http://schemas.openxmlformats.org/officeDocument/2006/relationships/slide" Target="slides/slide94.xml"></Relationship><Relationship Id="rId113" Type="http://schemas.openxmlformats.org/officeDocument/2006/relationships/slide" Target="slides/slide95.xml"></Relationship><Relationship Id="rId114" Type="http://schemas.openxmlformats.org/officeDocument/2006/relationships/slide" Target="slides/slide96.xml"></Relationship><Relationship Id="rId115" Type="http://schemas.openxmlformats.org/officeDocument/2006/relationships/slide" Target="slides/slide97.xml"></Relationship><Relationship Id="rId212" Type="http://schemas.openxmlformats.org/officeDocument/2006/relationships/viewProps" Target="viewProps.xml"></Relationship><Relationship Id="rId213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0.xml"></Relationship></Relationships>
</file>

<file path=ppt/notesSlides/_rels/notesSlide1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3.xml"></Relationship></Relationships>
</file>

<file path=ppt/notesSlides/_rels/notesSlide2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4.xml"></Relationship></Relationships>
</file>

<file path=ppt/notesSlides/_rels/notesSlide2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5.xml"></Relationship></Relationships>
</file>

<file path=ppt/notesSlides/_rels/notesSlide2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6.xml"></Relationship></Relationships>
</file>

<file path=ppt/notesSlides/_rels/notesSlide2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7.xml"></Relationship></Relationships>
</file>

<file path=ppt/notesSlides/_rels/notesSlide2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8.xml"></Relationship></Relationships>
</file>

<file path=ppt/notesSlides/_rels/notesSlide2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29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3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0.xml"></Relationship></Relationships>
</file>

<file path=ppt/notesSlides/_rels/notesSlide3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1.xml"></Relationship></Relationships>
</file>

<file path=ppt/notesSlides/_rels/notesSlide3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2.xml"></Relationship></Relationships>
</file>

<file path=ppt/notesSlides/_rels/notesSlide3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3.xml"></Relationship></Relationships>
</file>

<file path=ppt/notesSlides/_rels/notesSlide3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4.xml"></Relationship></Relationships>
</file>

<file path=ppt/notesSlides/_rels/notesSlide3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5.xml"></Relationship></Relationships>
</file>

<file path=ppt/notesSlides/_rels/notesSlide3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6.xml"></Relationship></Relationships>
</file>

<file path=ppt/notesSlides/_rels/notesSlide3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7.xml"></Relationship></Relationships>
</file>

<file path=ppt/notesSlides/_rels/notesSlide3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8.xml"></Relationship></Relationships>
</file>

<file path=ppt/notesSlides/_rels/notesSlide3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39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_rels/notesSlide4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0.xml"></Relationship></Relationships>
</file>

<file path=ppt/notesSlides/_rels/notesSlide4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1.xml"></Relationship></Relationships>
</file>

<file path=ppt/notesSlides/_rels/notesSlide4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2.xml"></Relationship></Relationships>
</file>

<file path=ppt/notesSlides/_rels/notesSlide4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3.xml"></Relationship></Relationships>
</file>

<file path=ppt/notesSlides/_rels/notesSlide4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4.xml"></Relationship></Relationships>
</file>

<file path=ppt/notesSlides/_rels/notesSlide4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5.xml"></Relationship></Relationships>
</file>

<file path=ppt/notesSlides/_rels/notesSlide4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6.xml"></Relationship></Relationships>
</file>

<file path=ppt/notesSlides/_rels/notesSlide4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7.xml"></Relationship></Relationships>
</file>

<file path=ppt/notesSlides/_rels/notesSlide4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8.xml"></Relationship></Relationships>
</file>

<file path=ppt/notesSlides/_rels/notesSlide4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9.xml"></Relationship></Relationships>
</file>

<file path=ppt/notesSlides/_rels/notesSlide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.xml"></Relationship></Relationships>
</file>

<file path=ppt/notesSlides/_rels/notesSlide5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0.xml"></Relationship></Relationships>
</file>

<file path=ppt/notesSlides/_rels/notesSlide5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1.xml"></Relationship></Relationships>
</file>

<file path=ppt/notesSlides/_rels/notesSlide5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2.xml"></Relationship></Relationships>
</file>

<file path=ppt/notesSlides/_rels/notesSlide5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3.xml"></Relationship></Relationships>
</file>

<file path=ppt/notesSlides/_rels/notesSlide5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4.xml"></Relationship></Relationships>
</file>

<file path=ppt/notesSlides/_rels/notesSlide5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5.xml"></Relationship></Relationships>
</file>

<file path=ppt/notesSlides/_rels/notesSlide5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6.xml"></Relationship></Relationships>
</file>

<file path=ppt/notesSlides/_rels/notesSlide5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7.xml"></Relationship></Relationships>
</file>

<file path=ppt/notesSlides/_rels/notesSlide5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8.xml"></Relationship></Relationships>
</file>

<file path=ppt/notesSlides/_rels/notesSlide5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59.xml"></Relationship></Relationships>
</file>

<file path=ppt/notesSlides/_rels/notesSlide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.xml"></Relationship></Relationships>
</file>

<file path=ppt/notesSlides/_rels/notesSlide6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0.xml"></Relationship></Relationships>
</file>

<file path=ppt/notesSlides/_rels/notesSlide6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1.xml"></Relationship></Relationships>
</file>

<file path=ppt/notesSlides/_rels/notesSlide6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2.xml"></Relationship></Relationships>
</file>

<file path=ppt/notesSlides/_rels/notesSlide6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3.xml"></Relationship></Relationships>
</file>

<file path=ppt/notesSlides/_rels/notesSlide6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4.xml"></Relationship></Relationships>
</file>

<file path=ppt/notesSlides/_rels/notesSlide6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5.xml"></Relationship></Relationships>
</file>

<file path=ppt/notesSlides/_rels/notesSlide6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6.xml"></Relationship></Relationships>
</file>

<file path=ppt/notesSlides/_rels/notesSlide6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7.xml"></Relationship></Relationships>
</file>

<file path=ppt/notesSlides/_rels/notesSlide6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8.xml"></Relationship></Relationships>
</file>

<file path=ppt/notesSlides/_rels/notesSlide6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69.xml"></Relationship></Relationships>
</file>

<file path=ppt/notesSlides/_rels/notesSlide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.xml"></Relationship></Relationships>
</file>

<file path=ppt/notesSlides/_rels/notesSlide7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0.xml"></Relationship></Relationships>
</file>

<file path=ppt/notesSlides/_rels/notesSlide7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1.xml"></Relationship></Relationships>
</file>

<file path=ppt/notesSlides/_rels/notesSlide7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2.xml"></Relationship></Relationships>
</file>

<file path=ppt/notesSlides/_rels/notesSlide7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3.xml"></Relationship></Relationships>
</file>

<file path=ppt/notesSlides/_rels/notesSlide7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4.xml"></Relationship></Relationships>
</file>

<file path=ppt/notesSlides/_rels/notesSlide7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5.xml"></Relationship></Relationships>
</file>

<file path=ppt/notesSlides/_rels/notesSlide7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6.xml"></Relationship></Relationships>
</file>

<file path=ppt/notesSlides/_rels/notesSlide7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7.xml"></Relationship></Relationships>
</file>

<file path=ppt/notesSlides/_rels/notesSlide7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8.xml"></Relationship></Relationships>
</file>

<file path=ppt/notesSlides/_rels/notesSlide7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79.xml"></Relationship></Relationships>
</file>

<file path=ppt/notesSlides/_rels/notesSlide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.xml"></Relationship></Relationships>
</file>

<file path=ppt/notesSlides/_rels/notesSlide8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0.xml"></Relationship></Relationships>
</file>

<file path=ppt/notesSlides/_rels/notesSlide8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1.xml"></Relationship></Relationships>
</file>

<file path=ppt/notesSlides/_rels/notesSlide82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2.xml"></Relationship></Relationships>
</file>

<file path=ppt/notesSlides/_rels/notesSlide83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3.xml"></Relationship></Relationships>
</file>

<file path=ppt/notesSlides/_rels/notesSlide8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4.xml"></Relationship></Relationships>
</file>

<file path=ppt/notesSlides/_rels/notesSlide8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5.xml"></Relationship></Relationships>
</file>

<file path=ppt/notesSlides/_rels/notesSlide8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6.xml"></Relationship></Relationships>
</file>

<file path=ppt/notesSlides/_rels/notesSlide8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7.xml"></Relationship></Relationships>
</file>

<file path=ppt/notesSlides/_rels/notesSlide8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8.xml"></Relationship></Relationships>
</file>

<file path=ppt/notesSlides/_rels/notesSlide8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89.xml"></Relationship></Relationships>
</file>

<file path=ppt/notesSlides/_rels/notesSlide9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.xml"></Relationship></Relationships>
</file>

<file path=ppt/notesSlides/_rels/notesSlide90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0.xml"></Relationship></Relationships>
</file>

<file path=ppt/notesSlides/_rels/notesSlide91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1.xml"></Relationship></Relationships>
</file>

<file path=ppt/notesSlides/_rels/notesSlide92.xml.rels><?xml version="1.0" encoding="UTF-8"?>
<Relationships xmlns="http://schemas.openxmlformats.org/package/2006/relationships"><Relationship Id="rId1" Type="http://schemas.openxmlformats.org/officeDocument/2006/relationships/slide" Target="../slides/slide92.xml"></Relationship><Relationship Id="rId2" Type="http://schemas.openxmlformats.org/officeDocument/2006/relationships/notesMaster" Target="../notesMasters/notesMaster1.xml"></Relationship></Relationships>
</file>

<file path=ppt/notesSlides/_rels/notesSlide93.xml.rels><?xml version="1.0" encoding="UTF-8"?>
<Relationships xmlns="http://schemas.openxmlformats.org/package/2006/relationships"><Relationship Id="rId1" Type="http://schemas.openxmlformats.org/officeDocument/2006/relationships/slide" Target="../slides/slide93.xml"></Relationship><Relationship Id="rId2" Type="http://schemas.openxmlformats.org/officeDocument/2006/relationships/notesMaster" Target="../notesMasters/notesMaster1.xml"></Relationship></Relationships>
</file>

<file path=ppt/notesSlides/_rels/notesSlide94.xml.rels><?xml version="1.0" encoding="UTF-8"?>
<Relationships xmlns="http://schemas.openxmlformats.org/package/2006/relationships"><Relationship Id="rId1" Type="http://schemas.openxmlformats.org/officeDocument/2006/relationships/slide" Target="../slides/slide94.xml"></Relationship><Relationship Id="rId2" Type="http://schemas.openxmlformats.org/officeDocument/2006/relationships/notesMaster" Target="../notesMasters/notesMaster1.xml"></Relationship></Relationships>
</file>

<file path=ppt/notesSlides/_rels/notesSlide95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5.xml"></Relationship></Relationships>
</file>

<file path=ppt/notesSlides/_rels/notesSlide96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96.xml"></Relationship></Relationships>
</file>

<file path=ppt/notesSlides/_rels/notesSlide9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7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875" cy="372935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6395" cy="44748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845" cy="49911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00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9510" cy="372999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030" cy="44754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1480" cy="49974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7605" cy="3728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49575" cy="4978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145" cy="373062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7665" cy="447611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115" cy="50038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7605" cy="3728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49575" cy="4978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0780" cy="373126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300" cy="447675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2750" cy="50101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1415" cy="373189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8935" cy="447738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3385" cy="50165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8240" cy="3728719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760" cy="447421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0210" cy="49847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050" cy="3732530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9570" cy="447802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020" cy="50228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685" cy="373316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50205" cy="4478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655" cy="50292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685" cy="373316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50205" cy="4478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655" cy="50292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72685" cy="373316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50205" cy="4478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54655" cy="50292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3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7605" cy="3728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49575" cy="4978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919480" y="746125"/>
            <a:ext cx="4967605" cy="372808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 idx="1"/>
          </p:nvPr>
        </p:nvSpPr>
        <p:spPr>
          <a:xfrm rot="0">
            <a:off x="680720" y="4721225"/>
            <a:ext cx="5445125" cy="447357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 idx="10"/>
          </p:nvPr>
        </p:nvSpPr>
        <p:spPr>
          <a:xfrm rot="0">
            <a:off x="3855085" y="9440545"/>
            <a:ext cx="2949575" cy="497840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7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2018-04-16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6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230573016962.png"></Relationship><Relationship Id="rId3" Type="http://schemas.openxmlformats.org/officeDocument/2006/relationships/image" Target="../media/fImage263103024464.png"></Relationship><Relationship Id="rId4" Type="http://schemas.openxmlformats.org/officeDocument/2006/relationships/notesSlide" Target="../notesSlides/notesSlide10.xml"></Relationship><Relationship Id="rId5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596093005705.png"></Relationship><Relationship Id="rId3" Type="http://schemas.openxmlformats.org/officeDocument/2006/relationships/image" Target="../media/fImage480753048145.png"></Relationship><Relationship Id="rId4" Type="http://schemas.openxmlformats.org/officeDocument/2006/relationships/notesSlide" Target="../notesSlides/notesSlide11.xml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fImage846303143281.png"></Relationship><Relationship Id="rId3" Type="http://schemas.openxmlformats.org/officeDocument/2006/relationships/notesSlide" Target="../notesSlides/notesSlide12.xml"></Relationship><Relationship Id="rId4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339453236827.png"></Relationship><Relationship Id="rId3" Type="http://schemas.openxmlformats.org/officeDocument/2006/relationships/image" Target="../media/fImage267623259961.png"></Relationship><Relationship Id="rId4" Type="http://schemas.openxmlformats.org/officeDocument/2006/relationships/notesSlide" Target="../notesSlides/notesSlide13.xm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fImage26762333491.png"></Relationship><Relationship Id="rId3" Type="http://schemas.openxmlformats.org/officeDocument/2006/relationships/image" Target="../media/fImage245083392995.png"></Relationship><Relationship Id="rId4" Type="http://schemas.openxmlformats.org/officeDocument/2006/relationships/notesSlide" Target="../notesSlides/notesSlide14.xml"></Relationship><Relationship Id="rId5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409953541942.png"></Relationship><Relationship Id="rId3" Type="http://schemas.openxmlformats.org/officeDocument/2006/relationships/image" Target="../media/fImage2143603564827.png"></Relationship><Relationship Id="rId4" Type="http://schemas.openxmlformats.org/officeDocument/2006/relationships/image" Target="../media/fImage2105933575436.png"></Relationship><Relationship Id="rId5" Type="http://schemas.openxmlformats.org/officeDocument/2006/relationships/notesSlide" Target="../notesSlides/notesSlide15.xml"></Relationship><Relationship Id="rId6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5490331441.png"></Relationship><Relationship Id="rId3" Type="http://schemas.openxmlformats.org/officeDocument/2006/relationships/notesSlide" Target="../notesSlides/notesSlide16.xml"></Relationship><Relationship Id="rId4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256313238467.png"></Relationship><Relationship Id="rId3" Type="http://schemas.openxmlformats.org/officeDocument/2006/relationships/image" Target="../media/fImage387523246334.png"></Relationship><Relationship Id="rId4" Type="http://schemas.openxmlformats.org/officeDocument/2006/relationships/notesSlide" Target="../notesSlides/notesSlide17.xml"></Relationship><Relationship Id="rId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387343366500.png"></Relationship><Relationship Id="rId3" Type="http://schemas.openxmlformats.org/officeDocument/2006/relationships/image" Target="../media/fImage400833379169.png"></Relationship><Relationship Id="rId4" Type="http://schemas.openxmlformats.org/officeDocument/2006/relationships/notesSlide" Target="../notesSlides/notesSlide18.xml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fImage504183475724.png"></Relationship><Relationship Id="rId3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fImage835393641478.png"></Relationship><Relationship Id="rId3" Type="http://schemas.openxmlformats.org/officeDocument/2006/relationships/notesSlide" Target="../notesSlides/notesSlide20.xml"></Relationship><Relationship Id="rId4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fImage879383779358.png"></Relationship><Relationship Id="rId3" Type="http://schemas.openxmlformats.org/officeDocument/2006/relationships/image" Target="../media/fImage521383786962.png"></Relationship><Relationship Id="rId4" Type="http://schemas.openxmlformats.org/officeDocument/2006/relationships/notesSlide" Target="../notesSlides/notesSlide21.xml"></Relationship><Relationship Id="rId5" Type="http://schemas.openxmlformats.org/officeDocument/2006/relationships/slideLayout" Target="../slideLayouts/slideLayout7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fImage1529449241.png"></Relationship><Relationship Id="rId3" Type="http://schemas.openxmlformats.org/officeDocument/2006/relationships/notesSlide" Target="../notesSlides/notesSlide22.xml"></Relationship><Relationship Id="rId4" Type="http://schemas.openxmlformats.org/officeDocument/2006/relationships/slideLayout" Target="../slideLayouts/slideLayout7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fImage9403945941.png"></Relationship><Relationship Id="rId3" Type="http://schemas.openxmlformats.org/officeDocument/2006/relationships/notesSlide" Target="../notesSlides/notesSlide23.xml"></Relationship><Relationship Id="rId4" Type="http://schemas.openxmlformats.org/officeDocument/2006/relationships/slideLayout" Target="../slideLayouts/slideLayout7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fImage641004688467.png"></Relationship><Relationship Id="rId3" Type="http://schemas.openxmlformats.org/officeDocument/2006/relationships/notesSlide" Target="../notesSlides/notesSlide24.xml"></Relationship><Relationship Id="rId4" Type="http://schemas.openxmlformats.org/officeDocument/2006/relationships/slideLayout" Target="../slideLayouts/slideLayout7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fImage460164776334.png"></Relationship><Relationship Id="rId3" Type="http://schemas.openxmlformats.org/officeDocument/2006/relationships/image" Target="../media/fImage480024786500.png"></Relationship><Relationship Id="rId4" Type="http://schemas.openxmlformats.org/officeDocument/2006/relationships/notesSlide" Target="../notesSlides/notesSlide25.xml"></Relationship><Relationship Id="rId5" Type="http://schemas.openxmlformats.org/officeDocument/2006/relationships/slideLayout" Target="../slideLayouts/slideLayout7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fImage1356174899169.png"></Relationship><Relationship Id="rId3" Type="http://schemas.openxmlformats.org/officeDocument/2006/relationships/image" Target="../media/fImage52324905724.png"></Relationship><Relationship Id="rId4" Type="http://schemas.openxmlformats.org/officeDocument/2006/relationships/image" Target="../media/fImage44024911478.png"></Relationship><Relationship Id="rId5" Type="http://schemas.openxmlformats.org/officeDocument/2006/relationships/image" Target="../media/fImage174544929358.png"></Relationship><Relationship Id="rId6" Type="http://schemas.openxmlformats.org/officeDocument/2006/relationships/notesSlide" Target="../notesSlides/notesSlide26.xml"></Relationship><Relationship Id="rId7" Type="http://schemas.openxmlformats.org/officeDocument/2006/relationships/slideLayout" Target="../slideLayouts/slideLayout7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fImage1868479441.png"></Relationship><Relationship Id="rId3" Type="http://schemas.openxmlformats.org/officeDocument/2006/relationships/notesSlide" Target="../notesSlides/notesSlide27.xml"></Relationship><Relationship Id="rId4" Type="http://schemas.openxmlformats.org/officeDocument/2006/relationships/slideLayout" Target="../slideLayouts/slideLayout7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fImage37148038467.png"></Relationship><Relationship Id="rId3" Type="http://schemas.openxmlformats.org/officeDocument/2006/relationships/image" Target="../media/fImage111258046334.png"></Relationship><Relationship Id="rId4" Type="http://schemas.openxmlformats.org/officeDocument/2006/relationships/notesSlide" Target="../notesSlides/notesSlide28.xml"></Relationship><Relationship Id="rId5" Type="http://schemas.openxmlformats.org/officeDocument/2006/relationships/slideLayout" Target="../slideLayouts/slideLayout7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fImage45028146500.png"></Relationship><Relationship Id="rId3" Type="http://schemas.openxmlformats.org/officeDocument/2006/relationships/image" Target="../media/fImage40148159169.png"></Relationship><Relationship Id="rId4" Type="http://schemas.openxmlformats.org/officeDocument/2006/relationships/image" Target="../media/fImage93308255724.png"></Relationship><Relationship Id="rId5" Type="http://schemas.openxmlformats.org/officeDocument/2006/relationships/notesSlide" Target="../notesSlides/notesSlide29.xml"></Relationship><Relationship Id="rId6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7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fImage417268291478.png"></Relationship><Relationship Id="rId3" Type="http://schemas.openxmlformats.org/officeDocument/2006/relationships/notesSlide" Target="../notesSlides/notesSlide30.xml"></Relationship><Relationship Id="rId4" Type="http://schemas.openxmlformats.org/officeDocument/2006/relationships/slideLayout" Target="../slideLayouts/slideLayout7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550675046962.png"></Relationship><Relationship Id="rId3" Type="http://schemas.openxmlformats.org/officeDocument/2006/relationships/notesSlide" Target="../notesSlides/notesSlide31.xml"></Relationship><Relationship Id="rId4" Type="http://schemas.openxmlformats.org/officeDocument/2006/relationships/slideLayout" Target="../slideLayouts/slideLayout7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fImage1038275134464.png"></Relationship><Relationship Id="rId3" Type="http://schemas.openxmlformats.org/officeDocument/2006/relationships/notesSlide" Target="../notesSlides/notesSlide32.xml"></Relationship><Relationship Id="rId4" Type="http://schemas.openxmlformats.org/officeDocument/2006/relationships/slideLayout" Target="../slideLayouts/slideLayout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fImage510495225705.png"></Relationship><Relationship Id="rId3" Type="http://schemas.openxmlformats.org/officeDocument/2006/relationships/notesSlide" Target="../notesSlides/notesSlide33.xml"></Relationship><Relationship Id="rId4" Type="http://schemas.openxmlformats.org/officeDocument/2006/relationships/slideLayout" Target="../slideLayouts/slideLayout7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fImage1414775318145.png"></Relationship><Relationship Id="rId3" Type="http://schemas.openxmlformats.org/officeDocument/2006/relationships/notesSlide" Target="../notesSlides/notesSlide34.xml"></Relationship><Relationship Id="rId4" Type="http://schemas.openxmlformats.org/officeDocument/2006/relationships/slideLayout" Target="../slideLayouts/slideLayout7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fImage14118754741.png"></Relationship><Relationship Id="rId3" Type="http://schemas.openxmlformats.org/officeDocument/2006/relationships/notesSlide" Target="../notesSlides/notesSlide35.xml"></Relationship><Relationship Id="rId4" Type="http://schemas.openxmlformats.org/officeDocument/2006/relationships/slideLayout" Target="../slideLayouts/slideLayout7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fImage1043045568467.png"></Relationship><Relationship Id="rId3" Type="http://schemas.openxmlformats.org/officeDocument/2006/relationships/notesSlide" Target="../notesSlides/notesSlide36.xml"></Relationship><Relationship Id="rId4" Type="http://schemas.openxmlformats.org/officeDocument/2006/relationships/slideLayout" Target="../slideLayouts/slideLayout7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fImage445065756334.png"></Relationship><Relationship Id="rId3" Type="http://schemas.openxmlformats.org/officeDocument/2006/relationships/notesSlide" Target="../notesSlides/notesSlide37.xml"></Relationship><Relationship Id="rId4" Type="http://schemas.openxmlformats.org/officeDocument/2006/relationships/slideLayout" Target="../slideLayouts/slideLayout7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fImage799265666500.png"></Relationship><Relationship Id="rId3" Type="http://schemas.openxmlformats.org/officeDocument/2006/relationships/notesSlide" Target="../notesSlides/notesSlide38.xml"></Relationship><Relationship Id="rId4" Type="http://schemas.openxmlformats.org/officeDocument/2006/relationships/slideLayout" Target="../slideLayouts/slideLayout7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fImage907725849169.png"></Relationship><Relationship Id="rId3" Type="http://schemas.openxmlformats.org/officeDocument/2006/relationships/notesSlide" Target="../notesSlides/notesSlide39.xml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slideLayout" Target="../slideLayouts/slideLayout7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fImage1057385935724.png"></Relationship><Relationship Id="rId3" Type="http://schemas.openxmlformats.org/officeDocument/2006/relationships/notesSlide" Target="../notesSlides/notesSlide40.xml"></Relationship><Relationship Id="rId4" Type="http://schemas.openxmlformats.org/officeDocument/2006/relationships/slideLayout" Target="../slideLayouts/slideLayout7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fImage1225766021478.png"></Relationship><Relationship Id="rId3" Type="http://schemas.openxmlformats.org/officeDocument/2006/relationships/notesSlide" Target="../notesSlides/notesSlide41.xml"></Relationship><Relationship Id="rId4" Type="http://schemas.openxmlformats.org/officeDocument/2006/relationships/slideLayout" Target="../slideLayouts/slideLayout7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fImage2353166119358.png"></Relationship><Relationship Id="rId3" Type="http://schemas.openxmlformats.org/officeDocument/2006/relationships/notesSlide" Target="../notesSlides/notesSlide42.xml"></Relationship><Relationship Id="rId4" Type="http://schemas.openxmlformats.org/officeDocument/2006/relationships/slideLayout" Target="../slideLayouts/slideLayout7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fImage3221926206962.png"></Relationship><Relationship Id="rId3" Type="http://schemas.openxmlformats.org/officeDocument/2006/relationships/notesSlide" Target="../notesSlides/notesSlide43.xml"></Relationship><Relationship Id="rId4" Type="http://schemas.openxmlformats.org/officeDocument/2006/relationships/slideLayout" Target="../slideLayouts/slideLayout7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fImage1646256294464.png"></Relationship><Relationship Id="rId3" Type="http://schemas.openxmlformats.org/officeDocument/2006/relationships/notesSlide" Target="../notesSlides/notesSlide44.xml"></Relationship><Relationship Id="rId4" Type="http://schemas.openxmlformats.org/officeDocument/2006/relationships/slideLayout" Target="../slideLayouts/slideLayout7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fImage982726385705.png"></Relationship><Relationship Id="rId3" Type="http://schemas.openxmlformats.org/officeDocument/2006/relationships/notesSlide" Target="../notesSlides/notesSlide45.xml"></Relationship><Relationship Id="rId4" Type="http://schemas.openxmlformats.org/officeDocument/2006/relationships/slideLayout" Target="../slideLayouts/slideLayout7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fImage959516478145.png"></Relationship><Relationship Id="rId3" Type="http://schemas.openxmlformats.org/officeDocument/2006/relationships/image" Target="../media/fImage856716483281.png"></Relationship><Relationship Id="rId4" Type="http://schemas.openxmlformats.org/officeDocument/2006/relationships/notesSlide" Target="../notesSlides/notesSlide46.xml"></Relationship><Relationship Id="rId5" Type="http://schemas.openxmlformats.org/officeDocument/2006/relationships/slideLayout" Target="../slideLayouts/slideLayout7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fImage3443067729358.png"></Relationship><Relationship Id="rId3" Type="http://schemas.openxmlformats.org/officeDocument/2006/relationships/notesSlide" Target="../notesSlides/notesSlide47.xml"></Relationship><Relationship Id="rId4" Type="http://schemas.openxmlformats.org/officeDocument/2006/relationships/slideLayout" Target="../slideLayouts/slideLayout7.xml"></Relationship></Relationships>
</file>

<file path=ppt/slides/_rels/slide48.xml.rels><?xml version="1.0" encoding="UTF-8"?>
<Relationships xmlns="http://schemas.openxmlformats.org/package/2006/relationships"><Relationship Id="rId2" Type="http://schemas.openxmlformats.org/officeDocument/2006/relationships/image" Target="../media/fImage713198386962.png"></Relationship><Relationship Id="rId3" Type="http://schemas.openxmlformats.org/officeDocument/2006/relationships/image" Target="../media/fImage624908394464.png"></Relationship><Relationship Id="rId4" Type="http://schemas.openxmlformats.org/officeDocument/2006/relationships/image" Target="../media/fImage339538405705.png"></Relationship><Relationship Id="rId5" Type="http://schemas.openxmlformats.org/officeDocument/2006/relationships/notesSlide" Target="../notesSlides/notesSlide48.xml"></Relationship><Relationship Id="rId6" Type="http://schemas.openxmlformats.org/officeDocument/2006/relationships/slideLayout" Target="../slideLayouts/slideLayout7.xml"></Relationship></Relationships>
</file>

<file path=ppt/slides/_rels/slide49.xml.rels><?xml version="1.0" encoding="UTF-8"?>
<Relationships xmlns="http://schemas.openxmlformats.org/package/2006/relationships"><Relationship Id="rId2" Type="http://schemas.openxmlformats.org/officeDocument/2006/relationships/image" Target="../media/fImage1432278518145.png"></Relationship><Relationship Id="rId3" Type="http://schemas.openxmlformats.org/officeDocument/2006/relationships/notesSlide" Target="../notesSlides/notesSlide49.xml"></Relationship><Relationship Id="rId4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7.xml"></Relationship></Relationships>
</file>

<file path=ppt/slides/_rels/slide50.xml.rels><?xml version="1.0" encoding="UTF-8"?>
<Relationships xmlns="http://schemas.openxmlformats.org/package/2006/relationships"><Relationship Id="rId2" Type="http://schemas.openxmlformats.org/officeDocument/2006/relationships/image" Target="../media/fImage862668603281.png"></Relationship><Relationship Id="rId3" Type="http://schemas.openxmlformats.org/officeDocument/2006/relationships/notesSlide" Target="../notesSlides/notesSlide50.xml"></Relationship><Relationship Id="rId4" Type="http://schemas.openxmlformats.org/officeDocument/2006/relationships/slideLayout" Target="../slideLayouts/slideLayout7.xml"></Relationship></Relationships>
</file>

<file path=ppt/slides/_rels/slide51.xml.rels><?xml version="1.0" encoding="UTF-8"?>
<Relationships xmlns="http://schemas.openxmlformats.org/package/2006/relationships"><Relationship Id="rId2" Type="http://schemas.openxmlformats.org/officeDocument/2006/relationships/image" Target="../media/fImage1647698746827.png"></Relationship><Relationship Id="rId3" Type="http://schemas.openxmlformats.org/officeDocument/2006/relationships/notesSlide" Target="../notesSlides/notesSlide51.xml"></Relationship><Relationship Id="rId4" Type="http://schemas.openxmlformats.org/officeDocument/2006/relationships/slideLayout" Target="../slideLayouts/slideLayout7.xml"></Relationship></Relationships>
</file>

<file path=ppt/slides/_rels/slide52.xml.rels><?xml version="1.0" encoding="UTF-8"?>
<Relationships xmlns="http://schemas.openxmlformats.org/package/2006/relationships"><Relationship Id="rId2" Type="http://schemas.openxmlformats.org/officeDocument/2006/relationships/image" Target="../media/fImage373268869961.png"></Relationship><Relationship Id="rId3" Type="http://schemas.openxmlformats.org/officeDocument/2006/relationships/notesSlide" Target="../notesSlides/notesSlide52.xml"></Relationship><Relationship Id="rId4" Type="http://schemas.openxmlformats.org/officeDocument/2006/relationships/slideLayout" Target="../slideLayouts/slideLayout7.xml"></Relationship></Relationships>
</file>

<file path=ppt/slides/_rels/slide53.xml.rels><?xml version="1.0" encoding="UTF-8"?>
<Relationships xmlns="http://schemas.openxmlformats.org/package/2006/relationships"><Relationship Id="rId2" Type="http://schemas.openxmlformats.org/officeDocument/2006/relationships/image" Target="../media/fImage32544895491.png"></Relationship><Relationship Id="rId3" Type="http://schemas.openxmlformats.org/officeDocument/2006/relationships/notesSlide" Target="../notesSlides/notesSlide53.xml"></Relationship><Relationship Id="rId4" Type="http://schemas.openxmlformats.org/officeDocument/2006/relationships/slideLayout" Target="../slideLayouts/slideLayout7.xml"></Relationship></Relationships>
</file>

<file path=ppt/slides/_rels/slide54.xml.rels><?xml version="1.0" encoding="UTF-8"?>
<Relationships xmlns="http://schemas.openxmlformats.org/package/2006/relationships"><Relationship Id="rId2" Type="http://schemas.openxmlformats.org/officeDocument/2006/relationships/image" Target="../media/fImage1218149042995.png"></Relationship><Relationship Id="rId3" Type="http://schemas.openxmlformats.org/officeDocument/2006/relationships/notesSlide" Target="../notesSlides/notesSlide54.xml"></Relationship><Relationship Id="rId4" Type="http://schemas.openxmlformats.org/officeDocument/2006/relationships/slideLayout" Target="../slideLayouts/slideLayout7.xml"></Relationship></Relationships>
</file>

<file path=ppt/slides/_rels/slide55.xml.rels><?xml version="1.0" encoding="UTF-8"?>
<Relationships xmlns="http://schemas.openxmlformats.org/package/2006/relationships"><Relationship Id="rId2" Type="http://schemas.openxmlformats.org/officeDocument/2006/relationships/image" Target="../media/fImage321709191942.png"></Relationship><Relationship Id="rId3" Type="http://schemas.openxmlformats.org/officeDocument/2006/relationships/image" Target="../media/fImage282799204827.png"></Relationship><Relationship Id="rId4" Type="http://schemas.openxmlformats.org/officeDocument/2006/relationships/notesSlide" Target="../notesSlides/notesSlide55.xml"></Relationship><Relationship Id="rId5" Type="http://schemas.openxmlformats.org/officeDocument/2006/relationships/slideLayout" Target="../slideLayouts/slideLayout7.xml"></Relationship></Relationships>
</file>

<file path=ppt/slides/_rels/slide56.xml.rels><?xml version="1.0" encoding="UTF-8"?>
<Relationships xmlns="http://schemas.openxmlformats.org/package/2006/relationships"><Relationship Id="rId2" Type="http://schemas.openxmlformats.org/officeDocument/2006/relationships/image" Target="../media/fImage1251489335436.png"></Relationship><Relationship Id="rId3" Type="http://schemas.openxmlformats.org/officeDocument/2006/relationships/notesSlide" Target="../notesSlides/notesSlide56.xml"></Relationship><Relationship Id="rId4" Type="http://schemas.openxmlformats.org/officeDocument/2006/relationships/slideLayout" Target="../slideLayouts/slideLayout7.xml"></Relationship></Relationships>
</file>

<file path=ppt/slides/_rels/slide57.xml.rels><?xml version="1.0" encoding="UTF-8"?>
<Relationships xmlns="http://schemas.openxmlformats.org/package/2006/relationships"><Relationship Id="rId2" Type="http://schemas.openxmlformats.org/officeDocument/2006/relationships/image" Target="../media/fImage1225609422391.png"></Relationship><Relationship Id="rId3" Type="http://schemas.openxmlformats.org/officeDocument/2006/relationships/notesSlide" Target="../notesSlides/notesSlide57.xml"></Relationship><Relationship Id="rId4" Type="http://schemas.openxmlformats.org/officeDocument/2006/relationships/slideLayout" Target="../slideLayouts/slideLayout7.xml"></Relationship></Relationships>
</file>

<file path=ppt/slides/_rels/slide58.xml.rels><?xml version="1.0" encoding="UTF-8"?>
<Relationships xmlns="http://schemas.openxmlformats.org/package/2006/relationships"><Relationship Id="rId2" Type="http://schemas.openxmlformats.org/officeDocument/2006/relationships/image" Target="../media/fImage515519514604.png"></Relationship><Relationship Id="rId3" Type="http://schemas.openxmlformats.org/officeDocument/2006/relationships/notesSlide" Target="../notesSlides/notesSlide58.xml"></Relationship><Relationship Id="rId4" Type="http://schemas.openxmlformats.org/officeDocument/2006/relationships/slideLayout" Target="../slideLayouts/slideLayout7.xml"></Relationship></Relationships>
</file>

<file path=ppt/slides/_rels/slide59.xml.rels><?xml version="1.0" encoding="UTF-8"?>
<Relationships xmlns="http://schemas.openxmlformats.org/package/2006/relationships"><Relationship Id="rId2" Type="http://schemas.openxmlformats.org/officeDocument/2006/relationships/image" Target="../media/fImage641659603902.png"></Relationship><Relationship Id="rId3" Type="http://schemas.openxmlformats.org/officeDocument/2006/relationships/notesSlide" Target="../notesSlides/notesSlide59.xml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69234123441.png"></Relationship><Relationship Id="rId3" Type="http://schemas.openxmlformats.org/officeDocument/2006/relationships/notesSlide" Target="../notesSlides/notesSlide6.xml"></Relationship><Relationship Id="rId4" Type="http://schemas.openxmlformats.org/officeDocument/2006/relationships/slideLayout" Target="../slideLayouts/slideLayout7.xml"></Relationship></Relationships>
</file>

<file path=ppt/slides/_rels/slide60.xml.rels><?xml version="1.0" encoding="UTF-8"?>
<Relationships xmlns="http://schemas.openxmlformats.org/package/2006/relationships"><Relationship Id="rId2" Type="http://schemas.openxmlformats.org/officeDocument/2006/relationships/image" Target="../media/fImage80388110241.png"></Relationship><Relationship Id="rId3" Type="http://schemas.openxmlformats.org/officeDocument/2006/relationships/notesSlide" Target="../notesSlides/notesSlide60.xml"></Relationship><Relationship Id="rId4" Type="http://schemas.openxmlformats.org/officeDocument/2006/relationships/slideLayout" Target="../slideLayouts/slideLayout7.xml"></Relationship></Relationships>
</file>

<file path=ppt/slides/_rels/slide61.xml.rels><?xml version="1.0" encoding="UTF-8"?>
<Relationships xmlns="http://schemas.openxmlformats.org/package/2006/relationships"><Relationship Id="rId2" Type="http://schemas.openxmlformats.org/officeDocument/2006/relationships/image" Target="../media/fImage25148611118467.png"></Relationship><Relationship Id="rId3" Type="http://schemas.openxmlformats.org/officeDocument/2006/relationships/notesSlide" Target="../notesSlides/notesSlide61.xml"></Relationship><Relationship Id="rId4" Type="http://schemas.openxmlformats.org/officeDocument/2006/relationships/slideLayout" Target="../slideLayouts/slideLayout7.xml"></Relationship></Relationships>
</file>

<file path=ppt/slides/_rels/slide62.xml.rels><?xml version="1.0" encoding="UTF-8"?>
<Relationships xmlns="http://schemas.openxmlformats.org/package/2006/relationships"><Relationship Id="rId2" Type="http://schemas.openxmlformats.org/officeDocument/2006/relationships/image" Target="../media/fImage9330711376334.png"></Relationship><Relationship Id="rId3" Type="http://schemas.openxmlformats.org/officeDocument/2006/relationships/notesSlide" Target="../notesSlides/notesSlide62.xml"></Relationship><Relationship Id="rId4" Type="http://schemas.openxmlformats.org/officeDocument/2006/relationships/slideLayout" Target="../slideLayouts/slideLayout7.xml"></Relationship></Relationships>
</file>

<file path=ppt/slides/_rels/slide63.xml.rels><?xml version="1.0" encoding="UTF-8"?>
<Relationships xmlns="http://schemas.openxmlformats.org/package/2006/relationships"><Relationship Id="rId2" Type="http://schemas.openxmlformats.org/officeDocument/2006/relationships/image" Target="../media/fImage5914011336500.png"></Relationship><Relationship Id="rId3" Type="http://schemas.openxmlformats.org/officeDocument/2006/relationships/notesSlide" Target="../notesSlides/notesSlide63.xml"></Relationship><Relationship Id="rId4" Type="http://schemas.openxmlformats.org/officeDocument/2006/relationships/slideLayout" Target="../slideLayouts/slideLayout7.xml"></Relationship></Relationships>
</file>

<file path=ppt/slides/_rels/slide64.xml.rels><?xml version="1.0" encoding="UTF-8"?>
<Relationships xmlns="http://schemas.openxmlformats.org/package/2006/relationships"><Relationship Id="rId2" Type="http://schemas.openxmlformats.org/officeDocument/2006/relationships/image" Target="../media/fImage27853611469169.png"></Relationship><Relationship Id="rId3" Type="http://schemas.openxmlformats.org/officeDocument/2006/relationships/notesSlide" Target="../notesSlides/notesSlide64.xml"></Relationship><Relationship Id="rId4" Type="http://schemas.openxmlformats.org/officeDocument/2006/relationships/slideLayout" Target="../slideLayouts/slideLayout7.xml"></Relationship></Relationships>
</file>

<file path=ppt/slides/_rels/slide65.xml.rels><?xml version="1.0" encoding="UTF-8"?>
<Relationships xmlns="http://schemas.openxmlformats.org/package/2006/relationships"><Relationship Id="rId2" Type="http://schemas.openxmlformats.org/officeDocument/2006/relationships/image" Target="../media/fImage9475511555724.png"></Relationship><Relationship Id="rId3" Type="http://schemas.openxmlformats.org/officeDocument/2006/relationships/notesSlide" Target="../notesSlides/notesSlide65.xml"></Relationship><Relationship Id="rId4" Type="http://schemas.openxmlformats.org/officeDocument/2006/relationships/slideLayout" Target="../slideLayouts/slideLayout7.xml"></Relationship></Relationships>
</file>

<file path=ppt/slides/_rels/slide66.xml.rels><?xml version="1.0" encoding="UTF-8"?>
<Relationships xmlns="http://schemas.openxmlformats.org/package/2006/relationships"><Relationship Id="rId2" Type="http://schemas.openxmlformats.org/officeDocument/2006/relationships/image" Target="../media/fImage15732611641478.png"></Relationship><Relationship Id="rId3" Type="http://schemas.openxmlformats.org/officeDocument/2006/relationships/notesSlide" Target="../notesSlides/notesSlide66.xml"></Relationship><Relationship Id="rId4" Type="http://schemas.openxmlformats.org/officeDocument/2006/relationships/slideLayout" Target="../slideLayouts/slideLayout7.xml"></Relationship></Relationships>
</file>

<file path=ppt/slides/_rels/slide67.xml.rels><?xml version="1.0" encoding="UTF-8"?>
<Relationships xmlns="http://schemas.openxmlformats.org/package/2006/relationships"><Relationship Id="rId2" Type="http://schemas.openxmlformats.org/officeDocument/2006/relationships/image" Target="../media/fImage9650511739358.png"></Relationship><Relationship Id="rId3" Type="http://schemas.openxmlformats.org/officeDocument/2006/relationships/notesSlide" Target="../notesSlides/notesSlide67.xml"></Relationship><Relationship Id="rId4" Type="http://schemas.openxmlformats.org/officeDocument/2006/relationships/slideLayout" Target="../slideLayouts/slideLayout7.xml"></Relationship></Relationships>
</file>

<file path=ppt/slides/_rels/slide68.xml.rels><?xml version="1.0" encoding="UTF-8"?>
<Relationships xmlns="http://schemas.openxmlformats.org/package/2006/relationships"><Relationship Id="rId2" Type="http://schemas.openxmlformats.org/officeDocument/2006/relationships/image" Target="../media/fImage6096111826962.png"></Relationship><Relationship Id="rId3" Type="http://schemas.openxmlformats.org/officeDocument/2006/relationships/notesSlide" Target="../notesSlides/notesSlide68.xml"></Relationship><Relationship Id="rId4" Type="http://schemas.openxmlformats.org/officeDocument/2006/relationships/slideLayout" Target="../slideLayouts/slideLayout7.xml"></Relationship></Relationships>
</file>

<file path=ppt/slides/_rels/slide69.xml.rels><?xml version="1.0" encoding="UTF-8"?>
<Relationships xmlns="http://schemas.openxmlformats.org/package/2006/relationships"><Relationship Id="rId2" Type="http://schemas.openxmlformats.org/officeDocument/2006/relationships/image" Target="../media/fImage53758811914464.png"></Relationship><Relationship Id="rId3" Type="http://schemas.openxmlformats.org/officeDocument/2006/relationships/notesSlide" Target="../notesSlides/notesSlide69.xml"></Relationship><Relationship Id="rId4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120182438467.png"></Relationship><Relationship Id="rId3" Type="http://schemas.openxmlformats.org/officeDocument/2006/relationships/image" Target="../media/fImage100812446334.png"></Relationship><Relationship Id="rId4" Type="http://schemas.openxmlformats.org/officeDocument/2006/relationships/image" Target="../media/fImage97012456500.png"></Relationship><Relationship Id="rId5" Type="http://schemas.openxmlformats.org/officeDocument/2006/relationships/notesSlide" Target="../notesSlides/notesSlide7.xml"></Relationship><Relationship Id="rId6" Type="http://schemas.openxmlformats.org/officeDocument/2006/relationships/slideLayout" Target="../slideLayouts/slideLayout7.xml"></Relationship></Relationships>
</file>

<file path=ppt/slides/_rels/slide70.xml.rels><?xml version="1.0" encoding="UTF-8"?>
<Relationships xmlns="http://schemas.openxmlformats.org/package/2006/relationships"><Relationship Id="rId2" Type="http://schemas.openxmlformats.org/officeDocument/2006/relationships/image" Target="../media/fImage6213412005705.png"></Relationship><Relationship Id="rId3" Type="http://schemas.openxmlformats.org/officeDocument/2006/relationships/notesSlide" Target="../notesSlides/notesSlide70.xml"></Relationship><Relationship Id="rId4" Type="http://schemas.openxmlformats.org/officeDocument/2006/relationships/slideLayout" Target="../slideLayouts/slideLayout7.xml"></Relationship></Relationships>
</file>

<file path=ppt/slides/_rels/slide71.xml.rels><?xml version="1.0" encoding="UTF-8"?>
<Relationships xmlns="http://schemas.openxmlformats.org/package/2006/relationships"><Relationship Id="rId2" Type="http://schemas.openxmlformats.org/officeDocument/2006/relationships/image" Target="../media/fImage83410125641.png"></Relationship><Relationship Id="rId3" Type="http://schemas.openxmlformats.org/officeDocument/2006/relationships/notesSlide" Target="../notesSlides/notesSlide71.xml"></Relationship><Relationship Id="rId4" Type="http://schemas.openxmlformats.org/officeDocument/2006/relationships/slideLayout" Target="../slideLayouts/slideLayout7.xml"></Relationship></Relationships>
</file>

<file path=ppt/slides/_rels/slide72.xml.rels><?xml version="1.0" encoding="UTF-8"?>
<Relationships xmlns="http://schemas.openxmlformats.org/package/2006/relationships"><Relationship Id="rId2" Type="http://schemas.openxmlformats.org/officeDocument/2006/relationships/image" Target="../media/fImage9641612658467.png"></Relationship><Relationship Id="rId3" Type="http://schemas.openxmlformats.org/officeDocument/2006/relationships/notesSlide" Target="../notesSlides/notesSlide72.xml"></Relationship><Relationship Id="rId4" Type="http://schemas.openxmlformats.org/officeDocument/2006/relationships/slideLayout" Target="../slideLayouts/slideLayout7.xml"></Relationship></Relationships>
</file>

<file path=ppt/slides/_rels/slide73.xml.rels><?xml version="1.0" encoding="UTF-8"?>
<Relationships xmlns="http://schemas.openxmlformats.org/package/2006/relationships"><Relationship Id="rId2" Type="http://schemas.openxmlformats.org/officeDocument/2006/relationships/image" Target="../media/fImage10626912746334.png"></Relationship><Relationship Id="rId3" Type="http://schemas.openxmlformats.org/officeDocument/2006/relationships/notesSlide" Target="../notesSlides/notesSlide73.xml"></Relationship><Relationship Id="rId4" Type="http://schemas.openxmlformats.org/officeDocument/2006/relationships/slideLayout" Target="../slideLayouts/slideLayout7.xml"></Relationship></Relationships>
</file>

<file path=ppt/slides/_rels/slide74.xml.rels><?xml version="1.0" encoding="UTF-8"?>
<Relationships xmlns="http://schemas.openxmlformats.org/package/2006/relationships"><Relationship Id="rId2" Type="http://schemas.openxmlformats.org/officeDocument/2006/relationships/image" Target="../media/fImage6938112836500.png"></Relationship><Relationship Id="rId3" Type="http://schemas.openxmlformats.org/officeDocument/2006/relationships/notesSlide" Target="../notesSlides/notesSlide74.xml"></Relationship><Relationship Id="rId4" Type="http://schemas.openxmlformats.org/officeDocument/2006/relationships/slideLayout" Target="../slideLayouts/slideLayout7.xml"></Relationship></Relationships>
</file>

<file path=ppt/slides/_rels/slide75.xml.rels><?xml version="1.0" encoding="UTF-8"?>
<Relationships xmlns="http://schemas.openxmlformats.org/package/2006/relationships"><Relationship Id="rId2" Type="http://schemas.openxmlformats.org/officeDocument/2006/relationships/image" Target="../media/fImage6350212929169.png"></Relationship><Relationship Id="rId3" Type="http://schemas.openxmlformats.org/officeDocument/2006/relationships/notesSlide" Target="../notesSlides/notesSlide75.xml"></Relationship><Relationship Id="rId4" Type="http://schemas.openxmlformats.org/officeDocument/2006/relationships/slideLayout" Target="../slideLayouts/slideLayout7.xml"></Relationship></Relationships>
</file>

<file path=ppt/slides/_rels/slide76.xml.rels><?xml version="1.0" encoding="UTF-8"?>
<Relationships xmlns="http://schemas.openxmlformats.org/package/2006/relationships"><Relationship Id="rId2" Type="http://schemas.openxmlformats.org/officeDocument/2006/relationships/image" Target="../media/fImage6350212975724.png"></Relationship><Relationship Id="rId3" Type="http://schemas.openxmlformats.org/officeDocument/2006/relationships/notesSlide" Target="../notesSlides/notesSlide76.xml"></Relationship><Relationship Id="rId4" Type="http://schemas.openxmlformats.org/officeDocument/2006/relationships/slideLayout" Target="../slideLayouts/slideLayout7.xml"></Relationship></Relationships>
</file>

<file path=ppt/slides/_rels/slide77.xml.rels><?xml version="1.0" encoding="UTF-8"?>
<Relationships xmlns="http://schemas.openxmlformats.org/package/2006/relationships"><Relationship Id="rId2" Type="http://schemas.openxmlformats.org/officeDocument/2006/relationships/image" Target="../media/fImage5251413091478.png"></Relationship><Relationship Id="rId3" Type="http://schemas.openxmlformats.org/officeDocument/2006/relationships/notesSlide" Target="../notesSlides/notesSlide77.xml"></Relationship><Relationship Id="rId4" Type="http://schemas.openxmlformats.org/officeDocument/2006/relationships/slideLayout" Target="../slideLayouts/slideLayout7.xml"></Relationship></Relationships>
</file>

<file path=ppt/slides/_rels/slide78.xml.rels><?xml version="1.0" encoding="UTF-8"?>
<Relationships xmlns="http://schemas.openxmlformats.org/package/2006/relationships"><Relationship Id="rId2" Type="http://schemas.openxmlformats.org/officeDocument/2006/relationships/image" Target="../media/fImage5922613189358.png"></Relationship><Relationship Id="rId3" Type="http://schemas.openxmlformats.org/officeDocument/2006/relationships/notesSlide" Target="../notesSlides/notesSlide78.xml"></Relationship><Relationship Id="rId4" Type="http://schemas.openxmlformats.org/officeDocument/2006/relationships/slideLayout" Target="../slideLayouts/slideLayout7.xml"></Relationship></Relationships>
</file>

<file path=ppt/slides/_rels/slide79.xml.rels><?xml version="1.0" encoding="UTF-8"?>
<Relationships xmlns="http://schemas.openxmlformats.org/package/2006/relationships"><Relationship Id="rId2" Type="http://schemas.openxmlformats.org/officeDocument/2006/relationships/image" Target="../media/fImage3893013276962.png"></Relationship><Relationship Id="rId3" Type="http://schemas.openxmlformats.org/officeDocument/2006/relationships/notesSlide" Target="../notesSlides/notesSlide79.xml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216822569169.png"></Relationship><Relationship Id="rId3" Type="http://schemas.openxmlformats.org/officeDocument/2006/relationships/image" Target="../media/fImage362672615724.png"></Relationship><Relationship Id="rId4" Type="http://schemas.openxmlformats.org/officeDocument/2006/relationships/notesSlide" Target="../notesSlides/notesSlide8.xml"></Relationship><Relationship Id="rId5" Type="http://schemas.openxmlformats.org/officeDocument/2006/relationships/slideLayout" Target="../slideLayouts/slideLayout7.xml"></Relationship></Relationships>
</file>

<file path=ppt/slides/_rels/slide80.xml.rels><?xml version="1.0" encoding="UTF-8"?>
<Relationships xmlns="http://schemas.openxmlformats.org/package/2006/relationships"><Relationship Id="rId2" Type="http://schemas.openxmlformats.org/officeDocument/2006/relationships/image" Target="../media/fImage8262513364464.png"></Relationship><Relationship Id="rId3" Type="http://schemas.openxmlformats.org/officeDocument/2006/relationships/notesSlide" Target="../notesSlides/notesSlide80.xml"></Relationship><Relationship Id="rId4" Type="http://schemas.openxmlformats.org/officeDocument/2006/relationships/slideLayout" Target="../slideLayouts/slideLayout7.xml"></Relationship></Relationships>
</file>

<file path=ppt/slides/_rels/slide81.xml.rels><?xml version="1.0" encoding="UTF-8"?>
<Relationships xmlns="http://schemas.openxmlformats.org/package/2006/relationships"><Relationship Id="rId2" Type="http://schemas.openxmlformats.org/officeDocument/2006/relationships/image" Target="../media/fImage3950213455705.png"></Relationship><Relationship Id="rId3" Type="http://schemas.openxmlformats.org/officeDocument/2006/relationships/notesSlide" Target="../notesSlides/notesSlide81.xml"></Relationship><Relationship Id="rId4" Type="http://schemas.openxmlformats.org/officeDocument/2006/relationships/slideLayout" Target="../slideLayouts/slideLayout7.xml"></Relationship></Relationships>
</file>

<file path=ppt/slides/_rels/slide82.xml.rels><?xml version="1.0" encoding="UTF-8"?>
<Relationships xmlns="http://schemas.openxmlformats.org/package/2006/relationships"><Relationship Id="rId2" Type="http://schemas.openxmlformats.org/officeDocument/2006/relationships/image" Target="../media/fImage4488113548145.png"></Relationship><Relationship Id="rId3" Type="http://schemas.openxmlformats.org/officeDocument/2006/relationships/notesSlide" Target="../notesSlides/notesSlide82.xml"></Relationship><Relationship Id="rId4" Type="http://schemas.openxmlformats.org/officeDocument/2006/relationships/slideLayout" Target="../slideLayouts/slideLayout7.xml"></Relationship></Relationships>
</file>

<file path=ppt/slides/_rels/slide83.xml.rels><?xml version="1.0" encoding="UTF-8"?>
<Relationships xmlns="http://schemas.openxmlformats.org/package/2006/relationships"><Relationship Id="rId2" Type="http://schemas.openxmlformats.org/officeDocument/2006/relationships/image" Target="../media/fImage4349613633281.png"></Relationship><Relationship Id="rId3" Type="http://schemas.openxmlformats.org/officeDocument/2006/relationships/notesSlide" Target="../notesSlides/notesSlide83.xml"></Relationship><Relationship Id="rId4" Type="http://schemas.openxmlformats.org/officeDocument/2006/relationships/slideLayout" Target="../slideLayouts/slideLayout7.xml"></Relationship></Relationships>
</file>

<file path=ppt/slides/_rels/slide84.xml.rels><?xml version="1.0" encoding="UTF-8"?>
<Relationships xmlns="http://schemas.openxmlformats.org/package/2006/relationships"><Relationship Id="rId2" Type="http://schemas.openxmlformats.org/officeDocument/2006/relationships/image" Target="../media/fImage5597813726827.png"></Relationship><Relationship Id="rId3" Type="http://schemas.openxmlformats.org/officeDocument/2006/relationships/notesSlide" Target="../notesSlides/notesSlide84.xml"></Relationship><Relationship Id="rId4" Type="http://schemas.openxmlformats.org/officeDocument/2006/relationships/slideLayout" Target="../slideLayouts/slideLayout7.xml"></Relationship></Relationships>
</file>

<file path=ppt/slides/_rels/slide85.xml.rels><?xml version="1.0" encoding="UTF-8"?>
<Relationships xmlns="http://schemas.openxmlformats.org/package/2006/relationships"><Relationship Id="rId2" Type="http://schemas.openxmlformats.org/officeDocument/2006/relationships/image" Target="../media/fImage3751613819961.png"></Relationship><Relationship Id="rId3" Type="http://schemas.openxmlformats.org/officeDocument/2006/relationships/notesSlide" Target="../notesSlides/notesSlide85.xml"></Relationship><Relationship Id="rId4" Type="http://schemas.openxmlformats.org/officeDocument/2006/relationships/slideLayout" Target="../slideLayouts/slideLayout7.xml"></Relationship></Relationships>
</file>

<file path=ppt/slides/_rels/slide86.xml.rels><?xml version="1.0" encoding="UTF-8"?>
<Relationships xmlns="http://schemas.openxmlformats.org/package/2006/relationships"><Relationship Id="rId2" Type="http://schemas.openxmlformats.org/officeDocument/2006/relationships/image" Target="../media/fImage953861390491.png"></Relationship><Relationship Id="rId3" Type="http://schemas.openxmlformats.org/officeDocument/2006/relationships/notesSlide" Target="../notesSlides/notesSlide86.xml"></Relationship><Relationship Id="rId4" Type="http://schemas.openxmlformats.org/officeDocument/2006/relationships/slideLayout" Target="../slideLayouts/slideLayout7.xml"></Relationship></Relationships>
</file>

<file path=ppt/slides/_rels/slide87.xml.rels><?xml version="1.0" encoding="UTF-8"?>
<Relationships xmlns="http://schemas.openxmlformats.org/package/2006/relationships"><Relationship Id="rId2" Type="http://schemas.openxmlformats.org/officeDocument/2006/relationships/image" Target="../media/fImage12619013992995.png"></Relationship><Relationship Id="rId3" Type="http://schemas.openxmlformats.org/officeDocument/2006/relationships/notesSlide" Target="../notesSlides/notesSlide87.xml"></Relationship><Relationship Id="rId4" Type="http://schemas.openxmlformats.org/officeDocument/2006/relationships/slideLayout" Target="../slideLayouts/slideLayout7.xml"></Relationship></Relationships>
</file>

<file path=ppt/slides/_rels/slide88.xml.rels><?xml version="1.0" encoding="UTF-8"?>
<Relationships xmlns="http://schemas.openxmlformats.org/package/2006/relationships"><Relationship Id="rId2" Type="http://schemas.openxmlformats.org/officeDocument/2006/relationships/image" Target="../media/fImage15822714081942.png"></Relationship><Relationship Id="rId3" Type="http://schemas.openxmlformats.org/officeDocument/2006/relationships/notesSlide" Target="../notesSlides/notesSlide88.xml"></Relationship><Relationship Id="rId4" Type="http://schemas.openxmlformats.org/officeDocument/2006/relationships/slideLayout" Target="../slideLayouts/slideLayout7.xml"></Relationship></Relationships>
</file>

<file path=ppt/slides/_rels/slide89.xml.rels><?xml version="1.0" encoding="UTF-8"?>
<Relationships xmlns="http://schemas.openxmlformats.org/package/2006/relationships"><Relationship Id="rId2" Type="http://schemas.openxmlformats.org/officeDocument/2006/relationships/image" Target="../media/fImage9062614174827.png"></Relationship><Relationship Id="rId3" Type="http://schemas.openxmlformats.org/officeDocument/2006/relationships/notesSlide" Target="../notesSlides/notesSlide89.xml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420662761478.png"></Relationship><Relationship Id="rId3" Type="http://schemas.openxmlformats.org/officeDocument/2006/relationships/image" Target="../media/fImage105542809358.png"></Relationship><Relationship Id="rId4" Type="http://schemas.openxmlformats.org/officeDocument/2006/relationships/notesSlide" Target="../notesSlides/notesSlide9.xml"></Relationship><Relationship Id="rId5" Type="http://schemas.openxmlformats.org/officeDocument/2006/relationships/slideLayout" Target="../slideLayouts/slideLayout7.xml"></Relationship></Relationships>
</file>

<file path=ppt/slides/_rels/slide90.xml.rels><?xml version="1.0" encoding="UTF-8"?>
<Relationships xmlns="http://schemas.openxmlformats.org/package/2006/relationships"><Relationship Id="rId2" Type="http://schemas.openxmlformats.org/officeDocument/2006/relationships/image" Target="../media/fImage10422014275436.png"></Relationship><Relationship Id="rId3" Type="http://schemas.openxmlformats.org/officeDocument/2006/relationships/notesSlide" Target="../notesSlides/notesSlide90.xml"></Relationship><Relationship Id="rId4" Type="http://schemas.openxmlformats.org/officeDocument/2006/relationships/slideLayout" Target="../slideLayouts/slideLayout7.xml"></Relationship></Relationships>
</file>

<file path=ppt/slides/_rels/slide91.xml.rels><?xml version="1.0" encoding="UTF-8"?>
<Relationships xmlns="http://schemas.openxmlformats.org/package/2006/relationships"><Relationship Id="rId2" Type="http://schemas.openxmlformats.org/officeDocument/2006/relationships/image" Target="../media/fImage13067014362391.png"></Relationship><Relationship Id="rId3" Type="http://schemas.openxmlformats.org/officeDocument/2006/relationships/notesSlide" Target="../notesSlides/notesSlide91.xml"></Relationship><Relationship Id="rId4" Type="http://schemas.openxmlformats.org/officeDocument/2006/relationships/slideLayout" Target="../slideLayouts/slideLayout7.xml"></Relationship></Relationships>
</file>

<file path=ppt/slides/_rels/slide9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94243146941.png"></Relationship><Relationship Id="rId3" Type="http://schemas.openxmlformats.org/officeDocument/2006/relationships/notesSlide" Target="../notesSlides/notesSlide92.xml"></Relationship></Relationships>
</file>

<file path=ppt/slides/_rels/slide9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0774914788467.png"></Relationship><Relationship Id="rId3" Type="http://schemas.openxmlformats.org/officeDocument/2006/relationships/notesSlide" Target="../notesSlides/notesSlide93.xml"></Relationship></Relationships>
</file>

<file path=ppt/slides/_rels/slide9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8332714876334.png"></Relationship><Relationship Id="rId3" Type="http://schemas.openxmlformats.org/officeDocument/2006/relationships/notesSlide" Target="../notesSlides/notesSlide94.xml"></Relationship></Relationships>
</file>

<file path=ppt/slides/_rels/slide95.xml.rels><?xml version="1.0" encoding="UTF-8"?>
<Relationships xmlns="http://schemas.openxmlformats.org/package/2006/relationships"><Relationship Id="rId2" Type="http://schemas.openxmlformats.org/officeDocument/2006/relationships/notesSlide" Target="../notesSlides/notesSlide95.xml"></Relationship><Relationship Id="rId3" Type="http://schemas.openxmlformats.org/officeDocument/2006/relationships/slideLayout" Target="../slideLayouts/slideLayout7.xml"></Relationship></Relationships>
</file>

<file path=ppt/slides/_rels/slide96.xml.rels><?xml version="1.0" encoding="UTF-8"?>
<Relationships xmlns="http://schemas.openxmlformats.org/package/2006/relationships"><Relationship Id="rId2" Type="http://schemas.openxmlformats.org/officeDocument/2006/relationships/hyperlink" Target="http://pythonkim.tistory.com/category/%EB%A8%B8%EC%8B%A0%EB%9F%AC%EB%8B%9D_%EA%B9%80%EC%84%B1%ED%9B%88%EA%B5%90%EC%88%98%EB%8B%98" TargetMode="External"></Relationship><Relationship Id="rId3" Type="http://schemas.openxmlformats.org/officeDocument/2006/relationships/notesSlide" Target="../notesSlides/notesSlide96.xml"></Relationship><Relationship Id="rId4" Type="http://schemas.openxmlformats.org/officeDocument/2006/relationships/slideLayout" Target="../slideLayouts/slideLayout7.xml"></Relationship></Relationships>
</file>

<file path=ppt/slides/_rels/slide97.xml.rels><?xml version="1.0" encoding="UTF-8"?>
<Relationships xmlns="http://schemas.openxmlformats.org/package/2006/relationships"><Relationship Id="rId2" Type="http://schemas.openxmlformats.org/officeDocument/2006/relationships/notesSlide" Target="../notesSlides/notesSlide97.xml"></Relationship><Relationship Id="rId3" Type="http://schemas.openxmlformats.org/officeDocument/2006/relationships/slideLayout" Target="../slideLayouts/slideLayout6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140" y="253365"/>
            <a:ext cx="7774305" cy="1971040"/>
          </a:xfrm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cap="none" spc="-2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PresenTALK</a:t>
            </a:r>
            <a:r>
              <a:rPr lang="en-US" altLang="ko-KR" sz="5400" cap="none" spc="-2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/>
            </a:r>
            <a:br>
              <a:rPr lang="en-US" altLang="ko-KR" sz="5400" cap="none" spc="-2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</a:br>
            <a:r>
              <a:rPr lang="en-US" altLang="ko-KR" sz="5400" cap="none" spc="-2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M/L 기본</a:t>
            </a:r>
            <a:endParaRPr lang="ko-KR" altLang="en-US" sz="54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985" y="3949065"/>
            <a:ext cx="2162175" cy="1754505"/>
          </a:xfrm>
          <a:ln>
            <a:noFill/>
          </a:ln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2018.07.01</a:t>
            </a:r>
            <a:endParaRPr lang="ko-KR" altLang="en-US" sz="12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소속 팀</a:t>
            </a:r>
            <a:endParaRPr lang="ko-KR" altLang="en-US" sz="12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2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작성자 안현각</a:t>
            </a:r>
            <a:endParaRPr lang="ko-KR" altLang="en-US" sz="12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490" y="3434715"/>
            <a:ext cx="840613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490" y="3989070"/>
            <a:ext cx="15925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490" y="4298950"/>
            <a:ext cx="15925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490" y="4612005"/>
            <a:ext cx="15925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490" y="4923790"/>
            <a:ext cx="15925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How to minimize cost ?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설명의 편의성을 위해 Hypothesis 를 간략화 시킨다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55540" y="2625725"/>
            <a:ext cx="3492500" cy="296545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1640" y="2569845"/>
            <a:ext cx="3642360" cy="3092450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4295140" y="4313555"/>
            <a:ext cx="509905" cy="420370"/>
          </a:xfrm>
          <a:prstGeom prst="rightArrow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How to minimize cost ?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W 의 값에 따라 cost(W) 값이 달라지는 걸 확인할 수 있다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오른쪽에 있는 표에서 가로축은 W, 세로축은 cost(W) 의 값을 의미한다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9580" y="2049145"/>
            <a:ext cx="3970655" cy="277368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9180" y="1518920"/>
            <a:ext cx="3257550" cy="33045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Gradiant Descent Algorithm ( 경사 하강 알고리즘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Cost function 을 최소화한다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Gradiant descent 는 많은 최소화 문제에 사용된다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cost(W,b) 라는 Cost function 이 주어졌을 때, 비용이 최소화되는 W와 b의 값을 찾는다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좀 더 일반적인 function 에도 적용할 수 있다 ex) cost(w1, w2, ....)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31290" y="2913380"/>
            <a:ext cx="5820410" cy="37039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3131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Gradiant Descent Algorithm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Gradiant Descent 의 정의는 위와 같다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왼쪽의 식에서 1/m 을 1/2m 으로 바꾸어주었는데, 이는 위의 정의에서 미분을 했을 때, 식을 보다 간결하게 하기 위함이다. 비율의 차이일 뿐 최적화 시키는데 문제는 없다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빨간색 식을 보게 되면 W 값에서 cost(W) 함수를 W에 대해 미분한 값을 빼라는 것을 의미한다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위의 식에서 알파 값은 learning_rate 로 상수이다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4695" y="2129790"/>
            <a:ext cx="2820035" cy="261302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32605" y="2124710"/>
            <a:ext cx="3321050" cy="261810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4661535" y="4018915"/>
            <a:ext cx="2313305" cy="581025"/>
          </a:xfrm>
          <a:prstGeom prst="rect"/>
          <a:noFill/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35" name="도형 34"/>
          <p:cNvCxnSpPr/>
          <p:nvPr/>
        </p:nvCxnSpPr>
        <p:spPr>
          <a:xfrm rot="0" flipV="1">
            <a:off x="3714750" y="4661535"/>
            <a:ext cx="822325" cy="36639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40205"/>
            <a:ext cx="8609965" cy="5173980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Gradiant Descent Algorithm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cost(W) 를 W에 대해  미분하면 기울기가 된다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 식의 의미를 해석해보면, 예를 들어 W가 -2 일 때 ( learning_rate 상수 = 0.2 가정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400" cap="none" dirty="0" smtClean="0" b="0" strike="noStrike">
                <a:solidFill>
                  <a:srgbClr val="0611F2"/>
                </a:solidFill>
                <a:latin typeface="맑은 고딕" charset="0"/>
                <a:ea typeface="맑은 고딕" charset="0"/>
              </a:rPr>
              <a:t>W := -2 - 0.2*( w가 -2 일 때, cost(W) 의 기울기 = 음수 )</a:t>
            </a:r>
            <a:endParaRPr lang="ko-KR" altLang="en-US" sz="1400" cap="none" dirty="0" smtClean="0" b="0" strike="noStrike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611F2"/>
                </a:solidFill>
                <a:latin typeface="맑은 고딕" charset="0"/>
                <a:ea typeface="맑은 고딕" charset="0"/>
              </a:rPr>
              <a:t> W := -2 + ( -0.2 * 기울기 (음수) ) 의 결과는 -2 보다 큰 값이 된다</a:t>
            </a:r>
            <a:endParaRPr lang="ko-KR" altLang="en-US" sz="1400" cap="none" dirty="0" smtClean="0" b="0" strike="noStrike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위의 과정을 반복하다 보면 조금씩 조금씩 W 값이 우측으로 이동하게 되고 ( cost 가 감소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W 가 1이 되었을 때,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0611F2"/>
                </a:solidFill>
                <a:latin typeface="맑은 고딕" charset="0"/>
                <a:ea typeface="맑은 고딕" charset="0"/>
              </a:rPr>
              <a:t> 1 := 1 - 0.2 * 0 (  이 때의 기울기 = 0 ) </a:t>
            </a:r>
            <a:endParaRPr lang="ko-KR" altLang="en-US" sz="1400" cap="none" dirty="0" smtClean="0" b="0" strike="noStrike">
              <a:solidFill>
                <a:srgbClr val="0611F2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 되어서 반복해도 더 이상 우측이나 좌측으로 이동하지 않는다 ( cost(W) 가 최소가 되는 W 를 찾음)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4515" y="2124710"/>
            <a:ext cx="3321050" cy="2618105"/>
          </a:xfrm>
          <a:prstGeom prst="rect"/>
          <a:noFill/>
        </p:spPr>
      </p:pic>
      <p:sp>
        <p:nvSpPr>
          <p:cNvPr id="34" name="도형 33"/>
          <p:cNvSpPr>
            <a:spLocks/>
          </p:cNvSpPr>
          <p:nvPr/>
        </p:nvSpPr>
        <p:spPr>
          <a:xfrm rot="0">
            <a:off x="892810" y="4036695"/>
            <a:ext cx="2313305" cy="581025"/>
          </a:xfrm>
          <a:prstGeom prst="rect"/>
          <a:noFill/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26610" y="1914525"/>
            <a:ext cx="3785870" cy="2828290"/>
          </a:xfrm>
          <a:prstGeom prst="rect"/>
          <a:noFill/>
        </p:spPr>
      </p:pic>
      <p:cxnSp>
        <p:nvCxnSpPr>
          <p:cNvPr id="36" name="도형 35"/>
          <p:cNvCxnSpPr/>
          <p:nvPr/>
        </p:nvCxnSpPr>
        <p:spPr>
          <a:xfrm rot="0" flipH="1" flipV="1">
            <a:off x="5367020" y="3098800"/>
            <a:ext cx="27305" cy="1376045"/>
          </a:xfrm>
          <a:prstGeom prst="line"/>
          <a:ln w="19050" cap="flat" cmpd="sng">
            <a:solidFill>
              <a:srgbClr val="2AA5C3">
                <a:alpha val="100000"/>
              </a:srgbClr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36"/>
          <p:cNvCxnSpPr/>
          <p:nvPr/>
        </p:nvCxnSpPr>
        <p:spPr>
          <a:xfrm rot="0">
            <a:off x="5205730" y="2786380"/>
            <a:ext cx="438785" cy="947420"/>
          </a:xfrm>
          <a:prstGeom prst="line"/>
          <a:ln w="19050" cap="flat" cmpd="sng">
            <a:solidFill>
              <a:srgbClr val="2AA5C3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09965" cy="5173980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Gradiant Descent Algorithm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Cost Function 은 우측 하단과 같은 모습이 나와야 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그렇지 않을 경우 최저점을 찾아가지 못할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( 우측 상단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우측 하단과 같은 형태를 Convex function 이라 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8960" y="2145030"/>
            <a:ext cx="3280410" cy="2919095"/>
          </a:xfrm>
          <a:prstGeom prst="rect"/>
          <a:noFill/>
        </p:spPr>
      </p:pic>
      <p:sp>
        <p:nvSpPr>
          <p:cNvPr id="33" name="도형 32"/>
          <p:cNvSpPr>
            <a:spLocks/>
          </p:cNvSpPr>
          <p:nvPr/>
        </p:nvSpPr>
        <p:spPr>
          <a:xfrm rot="0">
            <a:off x="607060" y="4483100"/>
            <a:ext cx="3117215" cy="589915"/>
          </a:xfrm>
          <a:prstGeom prst="rect"/>
          <a:noFill/>
          <a:ln w="25400" cap="flat" cmpd="sng">
            <a:solidFill>
              <a:schemeClr val="accent2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24550" y="1411605"/>
            <a:ext cx="2495550" cy="2268220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0185" y="3947795"/>
            <a:ext cx="3265170" cy="2785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73835" y="2425065"/>
            <a:ext cx="5948045" cy="3683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하나의  variable(feature) 를 갖는 Hypothesis 에서는 W,b 의 값을 구하지만, 여러 개의 feature를 갖는 Hypothesis 에서는 feature 수 만큼의 w 값을 구해야 한다. ( b 는 동일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muilti-variable 이라고는 하지만 하나의 variable 을 갖는 경우와 개념적으로 크게 다른 부분이 없음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7350" y="2203450"/>
            <a:ext cx="4159250" cy="176212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3450" y="2133600"/>
            <a:ext cx="4097655" cy="22599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variable 이 3개가 아니고 훨씬 많은 경우 표현/계산에 용이하지 않음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Matrix ( 행렬 ) 로 표현하면 보다 간결하고 직관적으로 표현 가능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그 중에서도 행렬의 곱셉으로 표현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0380" y="2160905"/>
            <a:ext cx="4947920" cy="186690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95010" y="2278380"/>
            <a:ext cx="2796540" cy="17487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19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multi-variable Hypothesis 를 행렬의 곱셈으로 표현 가능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기존의 Hypothesis 에서는 Wx 로 표현하였지만 행렬의 곱셈을 위해 XW 로 표시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두 행렬을 곱하기 위해서는 앞 행렬의 열(column)의 수와 뒤 행렬의 행(row)의 수와 같아야 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빨간 줄 친 두 개의 값은 곱셈의 순서가 바뀌었을 뿐 완전히 동일한 값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10410" y="2044065"/>
            <a:ext cx="4714240" cy="2778760"/>
          </a:xfrm>
          <a:prstGeom prst="rect"/>
          <a:noFill/>
        </p:spPr>
      </p:pic>
      <p:cxnSp>
        <p:nvCxnSpPr>
          <p:cNvPr id="33" name="도형 32"/>
          <p:cNvCxnSpPr/>
          <p:nvPr/>
        </p:nvCxnSpPr>
        <p:spPr>
          <a:xfrm rot="0">
            <a:off x="2920365" y="2741295"/>
            <a:ext cx="1581150" cy="635"/>
          </a:xfrm>
          <a:prstGeom prst="line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도형 33"/>
          <p:cNvCxnSpPr/>
          <p:nvPr/>
        </p:nvCxnSpPr>
        <p:spPr>
          <a:xfrm rot="0" flipV="1">
            <a:off x="4554855" y="3696970"/>
            <a:ext cx="2027555" cy="9525"/>
          </a:xfrm>
          <a:prstGeom prst="line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34"/>
          <p:cNvCxnSpPr/>
          <p:nvPr/>
        </p:nvCxnSpPr>
        <p:spPr>
          <a:xfrm rot="0">
            <a:off x="4224020" y="2795270"/>
            <a:ext cx="607695" cy="678815"/>
          </a:xfrm>
          <a:prstGeom prst="straightConnector1"/>
          <a:ln w="9525" cap="flat" cmpd="sng">
            <a:prstDash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도형 35"/>
          <p:cNvSpPr>
            <a:spLocks/>
          </p:cNvSpPr>
          <p:nvPr/>
        </p:nvSpPr>
        <p:spPr>
          <a:xfrm rot="0">
            <a:off x="3284855" y="4036060"/>
            <a:ext cx="2054860" cy="322580"/>
          </a:xfrm>
          <a:prstGeom prst="rect"/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1X3 ＊3X1 = 1X1</a:t>
            </a:r>
            <a:endParaRPr lang="ko-KR" altLang="en-US" sz="1800" cap="none" dirty="0" smtClean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255905" y="1765935"/>
            <a:ext cx="5175250" cy="471678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333375" indent="-333375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altLang="ko-KR" sz="16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개요</a:t>
            </a: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333375" indent="-333375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altLang="ko-KR" sz="16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M/L 기본</a:t>
            </a: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333375" indent="-333375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6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맺음</a:t>
            </a: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333375" indent="-333375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altLang="ko-KR" sz="1600" cap="none" spc="-50" dirty="0" smtClean="0" b="1" strike="noStrike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rPr>
              <a:t>참고문헌</a:t>
            </a: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  <a:p>
            <a:pPr marL="333375" indent="-333375" algn="l" fontAlgn="auto" defTabSz="914400" eaLnBrk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6"/>
            </a:pPr>
            <a:endParaRPr lang="ko-KR" altLang="en-US" sz="1600" cap="none" dirty="0" smtClean="0" b="1" strike="noStrike">
              <a:solidFill>
                <a:schemeClr val="tx1">
                  <a:lumMod val="75000"/>
                  <a:lumOff val="25000"/>
                </a:schemeClr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7030" y="2279650"/>
            <a:ext cx="248094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90" y="3131185"/>
            <a:ext cx="248094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90" y="2705100"/>
            <a:ext cx="248094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7030" y="1852295"/>
            <a:ext cx="248094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0" y="152400"/>
            <a:ext cx="8532495" cy="885190"/>
          </a:xfrm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cap="none" dirty="0" smtClean="0" b="1" strike="noStrike">
                <a:solidFill>
                  <a:srgbClr val="1D314E"/>
                </a:solidFill>
                <a:latin typeface="맑은 고딕" charset="0"/>
                <a:ea typeface="맑은 고딕" charset="0"/>
              </a:rPr>
              <a:t>목차</a:t>
            </a:r>
            <a:endParaRPr lang="ko-KR" altLang="en-US" sz="2800" cap="none" dirty="0" smtClean="0" b="1" strike="noStrike">
              <a:solidFill>
                <a:srgbClr val="1D314E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rot="0" flipV="1">
            <a:off x="365125" y="3558540"/>
            <a:ext cx="2481580" cy="635"/>
          </a:xfrm>
          <a:prstGeom prst="line"/>
          <a:ln w="3175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X와 W 를 대문자로 표시 -&gt; Maxtrix 를 의미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위의 표는 5개의 instance 를 가지고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Hypothesis 에 5개의 instance 를 매번 곱해서 데이터를 표현하기 힘듬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52270" y="2256790"/>
            <a:ext cx="5849620" cy="2521585"/>
          </a:xfrm>
          <a:prstGeom prst="rect"/>
          <a:noFill/>
        </p:spPr>
      </p:pic>
      <p:sp>
        <p:nvSpPr>
          <p:cNvPr id="33" name="도형 32"/>
          <p:cNvSpPr>
            <a:spLocks/>
          </p:cNvSpPr>
          <p:nvPr/>
        </p:nvSpPr>
        <p:spPr>
          <a:xfrm rot="0">
            <a:off x="1687830" y="3250565"/>
            <a:ext cx="1286510" cy="241935"/>
          </a:xfrm>
          <a:prstGeom prst="flowChartProcess"/>
          <a:noFill/>
          <a:ln w="254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34" name="도형 33"/>
          <p:cNvSpPr>
            <a:spLocks/>
          </p:cNvSpPr>
          <p:nvPr/>
        </p:nvSpPr>
        <p:spPr>
          <a:xfrm rot="0">
            <a:off x="692785" y="3259455"/>
            <a:ext cx="1065530" cy="241935"/>
          </a:xfrm>
          <a:prstGeom prst="flowChartProcess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0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instance</a:t>
            </a:r>
            <a:endParaRPr lang="ko-KR" altLang="en-US" sz="1100" cap="none" dirty="0" smtClean="0" b="0" strike="noStrike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035" cy="190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700" cy="58356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230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0600" cy="517461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multi-variable/feature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행렬의 곱셈을 이용하면 위와 같이 표현할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오른쪽에서 주어지는 행렬 X 와 결과 행렬 H(X) 를 알면 가중치 행렬 W 의 모양도 알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[5,3] 과 W 행렬의 결과가 [5,1] 이 나와야 하므로, 행렬 W 는 [3,1] ( 3X1 행렬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15595" y="2068830"/>
            <a:ext cx="4321175" cy="282511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5990" y="2012950"/>
            <a:ext cx="4265930" cy="288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code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24025" y="1950085"/>
            <a:ext cx="5696585" cy="4763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Linear Regression 복기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1880" y="2014220"/>
            <a:ext cx="7001510" cy="42113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우선 학습할 내용은 Binary Classification =&gt; 두 개 중 하나를 분류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점수 등을 예측하는 Linear Regression 과는 차이가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7240" y="2202815"/>
            <a:ext cx="6064250" cy="245872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330" y="2078355"/>
            <a:ext cx="3955415" cy="219075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0870" y="4519930"/>
            <a:ext cx="3863340" cy="2107565"/>
          </a:xfrm>
          <a:prstGeom prst="rect"/>
          <a:noFill/>
        </p:spPr>
      </p:pic>
      <p:sp>
        <p:nvSpPr>
          <p:cNvPr id="34" name="텍스트 상자 33"/>
          <p:cNvSpPr txBox="1">
            <a:spLocks/>
          </p:cNvSpPr>
          <p:nvPr/>
        </p:nvSpPr>
        <p:spPr>
          <a:xfrm rot="0">
            <a:off x="5027295" y="1973580"/>
            <a:ext cx="4002405" cy="374142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Linear Regression 을 사용했을 때  문제점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1. 왼쪽의 그래프에서 학습된 데이터 중 50시간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을 공부하였을 때, 합격한 가설 그래프를 그려보면 cost 를 최소화하기 위해 정확히 예측할 수 없는 W 값을 학습하게 됨 ( 기울기 감소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2. 아래와 같이 학습된 데이터에서 예측을 위한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입력값으로 100 이란 값을 넣었을 때, 0~1 밖 범위의 값이 나옴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위와 같은 문제점 때문에 선형 회귀 모델을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그대로 </a:t>
            </a:r>
            <a:r>
              <a:rPr lang="en-US" altLang="ko-KR" sz="1400" cap="none" dirty="0" smtClean="0" b="1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적용 불가</a:t>
            </a: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-&gt; </a:t>
            </a:r>
            <a:r>
              <a:rPr lang="en-US" altLang="ko-KR" sz="1400" cap="none" dirty="0" smtClean="0" b="1" strike="noStrike">
                <a:solidFill>
                  <a:srgbClr val="FF0000"/>
                </a:solidFill>
                <a:latin typeface="맑은 고딕" charset="0"/>
                <a:ea typeface="맑은 고딕" charset="0"/>
              </a:rPr>
              <a:t>로지스틱 회귀</a:t>
            </a: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모델 제안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Hypothesis 의 결과를 0~1 사이의 값으로 변환할 수 있는 방법 -&gt; sigmoid function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g(z) 의 모양을 보면 z 값이 커지는 경우 e^-z 값이 0 에 수렴하고 g(z) 는 1에 가까워 진다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반대로 z 값이 작아지는 경우 e^-z 값이 무한으로 발산하고 g(z) 는 0에 가까워 진다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1645" y="2072640"/>
            <a:ext cx="5457190" cy="335788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3935" y="4019550"/>
            <a:ext cx="2620010" cy="1019810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82665" y="5092700"/>
            <a:ext cx="2943860" cy="210185"/>
          </a:xfrm>
          <a:prstGeom prst="rect"/>
          <a:noFill/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87720" y="2489200"/>
            <a:ext cx="2908300" cy="13144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로지스틱 함수 ( Logistic Function ) 과 승산 ( Odds ) : 로지스틱 회귀의 뼈대가 되는 아이디어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실제 많은 자연, 사회현상에서는 특정 변수에 대한 확률값이 선형이 아닌 S-커브 형태를 띄는 경우가 많다고 함 -&gt; 이를 표현해낸 것이 로지스틱 함수 ( = 시그모이드 함수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로지스틱 함수는 x 값으로 어떤 값이든 받을 수 있지만 출력 결과는 항상 0~1 사이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 =&gt; 확률밀도함수 요건을 충족 ( 아래의 그림은 식과 그래프 모양을 나타냄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7410" y="4044315"/>
            <a:ext cx="4886960" cy="22485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승산 ( Odds ) : 임의의 사건 A 가 발생하지 않을 확률 대비 일어날 확률의 비율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P(A) 가 1에 가까울수록, 승산은 치솟고, 반대로 P(A) 가 0이라면 0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 =&gt; 승산이 클수록 사건 A가 발생할 확률이 커진다는 의미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승산의 그래프 ( x축은 P(A), y축은 A의 승산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81070" y="2540000"/>
            <a:ext cx="2181860" cy="66738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72990" y="3918585"/>
            <a:ext cx="1582420" cy="27959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이항 로지스틱 회귀 ( Binary logistic classification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앞서 설명한 바와 같이 종속형 변수 Y가 연속형 숫자가 아닌 범주형일 때는 기존의 회귀 모델 적용 불가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문제를 바꿔서, 회귀식의 장점은 그대로 유지하되 종속변수 Y를 범주가 아니라 ( 범주가 1이 될 확률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확률로 두고 식을 세워보면 아래와 같다. ( 우변은 그대로 두고 좌변만 변경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위의 식에서 좌변의 범위는 0~1 이고, 우변의 범위는 음의 무한대에서 양의무한대까지기 때문에 등호가 성립하지 않는 경우가 존재 -&gt; 여기서 식을 한번 더 바꿔서, 좌변을 승산(Odds) 로 설정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변경 이후에도 좌변의 범위는 0~무한대 이기 때문에, 등호가 성립하지 않는 경우가 여전히 존재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여기서 좌변에 로그를 취하게 되면, 좌변의 범위가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음의 무한대에서 양의 무한대까지 되기 때문에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우변과 동일한 범위를 갖게 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0495" y="3194050"/>
            <a:ext cx="3763010" cy="66738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5175" y="4505325"/>
            <a:ext cx="2534285" cy="62928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50155" y="5617210"/>
            <a:ext cx="786765" cy="1196975"/>
          </a:xfrm>
          <a:prstGeom prst="rect"/>
          <a:noFill/>
        </p:spPr>
      </p:pic>
      <p:cxnSp>
        <p:nvCxnSpPr>
          <p:cNvPr id="35" name="도형 34"/>
          <p:cNvCxnSpPr/>
          <p:nvPr/>
        </p:nvCxnSpPr>
        <p:spPr>
          <a:xfrm rot="0" flipV="1">
            <a:off x="4249420" y="6087110"/>
            <a:ext cx="681990" cy="9525"/>
          </a:xfrm>
          <a:prstGeom prst="straightConnector1"/>
          <a:ln w="9525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>
            <a:off x="364490" y="548005"/>
            <a:ext cx="840613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제목 1"/>
          <p:cNvSpPr>
            <a:spLocks noGrp="1"/>
          </p:cNvSpPr>
          <p:nvPr>
            <p:ph type="title"/>
          </p:nvPr>
        </p:nvSpPr>
        <p:spPr>
          <a:xfrm>
            <a:off x="256540" y="700405"/>
            <a:ext cx="6995795" cy="581660"/>
          </a:xfrm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개요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77100" y="194945"/>
            <a:ext cx="1584960" cy="21526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259715" y="1631315"/>
            <a:ext cx="8472170" cy="1428115"/>
          </a:xfrm>
          <a:prstGeom prst="rect">
            <a:avLst/>
          </a:prstGeom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챗봇 기능 / 추천 알고리즘 구현에 필요한 머신러닝에 대한 간략한 소개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기계학습의 원리를 파악하고 기능 구현에 적용할 수 있는 방법 구상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딥러닝에 대해서는 추후 진행 예정 ( 아직 머신러닝 강의 듣는 중.. )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03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이항 로지스틱 회귀 ( Binary logistic classification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95475" y="2033905"/>
            <a:ext cx="5330825" cy="46723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sigmoid function을 적용한 Hypothesis를 바탕으로 cost 함수를 그리게 되면 오른쪽과 같은 모양이 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시작점에 따라 global minimum 값을 찾지 못하고 local minimum 값을 찾는 경우가 발생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-&gt; convex 한 모양이 아니기 때문 -&gt; 따라서 바뀐 hypothesis 에 맞는 cost function 이 필요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8540" y="2123440"/>
            <a:ext cx="5474335" cy="32353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130" y="2232025"/>
            <a:ext cx="7581900" cy="4493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Cost function 을 두번째와 같이 표시하면, 프로그래밍 할 때 if condition 이 항상 필요하므로 비효율적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binary classification 에서는 y 값이 0,1 뿐이므로 아래의 식을 활용하면 두번 째와 동일한 cost function 을 사용할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13280" y="2243455"/>
            <a:ext cx="4914900" cy="34188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8670" cy="254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335" cy="58420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6865" cy="21653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235" cy="517525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1500" y="2421890"/>
            <a:ext cx="8001635" cy="37045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Logistic ( regression ) classification Code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33475" y="2275840"/>
            <a:ext cx="6877685" cy="38963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Y 위에 직선이 있는 모양은 Y hat 이라 부르고, 예측값을 의미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46785" y="2145030"/>
            <a:ext cx="7126605" cy="3838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4840" y="2261235"/>
            <a:ext cx="7894955" cy="42849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Multinomial classification 도 Binary classification 을 사용해서 구할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A or not, B or not, C or not -&gt; 3 개의 Binary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9745" y="2397125"/>
            <a:ext cx="8117205" cy="33991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앞선 내용의 Hypothesis 를 표현 하면 위와 같음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위의 모양은 계산하거나 소스코드를 표현하기에 불편함이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9005" y="2279015"/>
            <a:ext cx="7287260" cy="3463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6765" cy="63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>
            <a:off x="256540" y="700405"/>
            <a:ext cx="6997065" cy="5829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40205"/>
            <a:ext cx="8472170" cy="4495800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1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Machine Learning ( 기계 학습 )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- 인공지능 연구 과제 중 하나로, 인간의 뇌가 자연스럽게 수행하는 ‘학습’ 이라는 능력을 컴퓨터로 구현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하는 방법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- 어느 정도 규모가 있는 샘플 데이터를 입력으로 넣어 분석 -&gt; 데이터에서 일정한 규칙을 찾아냄 -&gt;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accent2"/>
                </a:solidFill>
                <a:latin typeface="맑은 고딕" charset="0"/>
                <a:ea typeface="맑은 고딕" charset="0"/>
              </a:rPr>
              <a:t>찾아낸 규칙을 기반으로 다른 데이터를 분류하거나 미래를 예측</a:t>
            </a: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하는 것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특징 ( Feature ) 추출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- 머신러닝을 하려면 데이터가 어떤 특징을 가지고 있는지 찾고 벡터로 만들어야 함 =&gt; 특징 추출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예) 스팸 메일 구분 : 어떤 글자의 출현 빈도, 단어의 출현 빈도 등을 구해서 입력해주어야 함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- 머신러닝 프레임워크는 범용적인 용도의 것이므로 특징을 추출해 주는 기능은 없음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- </a:t>
            </a:r>
            <a:r>
              <a:rPr lang="en-US" altLang="ko-KR" sz="1400" cap="none" dirty="0" smtClean="0" b="1" strike="noStrike">
                <a:solidFill>
                  <a:schemeClr val="accent2"/>
                </a:solidFill>
                <a:latin typeface="맑은 고딕" charset="0"/>
                <a:ea typeface="맑은 고딕" charset="0"/>
              </a:rPr>
              <a:t>적절한 특징을 추출하고 데이터를 학습</a:t>
            </a: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시키는 것이 머신러닝의 키 포인트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행렬의 곱셈을 이용하면 위의 표현을 간결하게 나타낼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3720" y="2256790"/>
            <a:ext cx="8037830" cy="3557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행렬의 곱셈에 의해 예측된 Y 값은 0 ~ 1 사이의 값을 가지지 않음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Binary classification 에서의 sigmoid 함수와 같은 절차가 필요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58825" y="2193290"/>
            <a:ext cx="7635875" cy="36214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Softmax function 적용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1) 0 ~ 1 사이의 값을 반환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2) 모든 엔트리 값을 더했을 때 1.0 이 나옴 - 확률(P) 로 나타낼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57250" y="2079625"/>
            <a:ext cx="7439025" cy="38417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39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Softmax function 적용 후 One-Hot Encoding 을 통해 multinomial Classification 을 수행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0115" y="2128520"/>
            <a:ext cx="7313295" cy="38290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Multinomial Classfication 의 Cost function 은 Cross-Entropy 사용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7630" y="2089785"/>
            <a:ext cx="6403340" cy="37515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Cross Entropy cost function 을 활용해서 직접 Cost 를 계산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앞의 - 를 log 앞으로 가져다 놓고 -log(x) 함수를 이용하여 predict 값을 구하고 L(Label) 을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element wise 연산을 수행하면  원하는 결과를 얻을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0580" y="2154555"/>
            <a:ext cx="7493000" cy="36233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305" cy="317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8970" cy="58483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7500" cy="21717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1870" cy="517588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5615" y="2393950"/>
            <a:ext cx="3535045" cy="299148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3865" y="2319020"/>
            <a:ext cx="4775200" cy="33166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Multinomial Classification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33755" y="2331720"/>
            <a:ext cx="7486650" cy="41770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8800" y="2364740"/>
            <a:ext cx="3789680" cy="285242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88535" y="2366645"/>
            <a:ext cx="3531870" cy="2851150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081020" y="5214620"/>
            <a:ext cx="2980055" cy="14370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49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6620" y="2252980"/>
            <a:ext cx="7352030" cy="41395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6765" cy="63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>
            <a:off x="256540" y="700405"/>
            <a:ext cx="6997065" cy="582930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68312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용어 정리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- Regression Analysis ( 회귀 분석 ) : 점들이 퍼져있는 형태에서 패턴을 찾아내고, 이 패턴을 활용해서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무언가를 예측하는 분석. </a:t>
            </a:r>
            <a:r>
              <a:rPr lang="en-US" altLang="ko-KR" sz="1400" cap="none" dirty="0" smtClean="0" b="1" strike="noStrike">
                <a:solidFill>
                  <a:schemeClr val="accent2"/>
                </a:solidFill>
                <a:latin typeface="맑은 고딕" charset="0"/>
                <a:ea typeface="맑은 고딕" charset="0"/>
              </a:rPr>
              <a:t>새로운 표본을 뽑았을 때 평균으롤 돌아가려는 특징이 있기 때문에 붙은 이름</a:t>
            </a:r>
            <a:endParaRPr lang="ko-KR" altLang="en-US" sz="1400" cap="none" dirty="0" smtClean="0" b="1" strike="noStrike">
              <a:solidFill>
                <a:schemeClr val="accent2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accent2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Linear Regression ( 선형 회귀 ) : 2차원 좌표에 분포된 데이터를 1차원 직선 방정식을 통해 표현되지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않은 데이터를 예측하기 위한 분석 모델. 입문 단계에서는 기본적으로 2,3 차원 까지만 정리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종류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Supervised learning : Traing Set 에 Label 정의 ( Common problem type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예 ) 이미지 라벨링, 스펨 메일 필터, 시험 점수 예측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Unsupervised learning : Unlabed Data ( news grouping, word clustering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예 ) 구글 뉴스 그룹핑, 단어 클러스터링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x1, x2 데이터의 범위 차이가 너무 큰 경우 위와 같은 모양의 등고선 모양의 cost function 이 그려짐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이런 경우 데이터 학습이 원하는 방향대로 진행되지 않을 수 있어 Normalize 가 필요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36980" y="2139950"/>
            <a:ext cx="6670675" cy="3427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앞서 설명한 데이터의 경우 데이터를 전처리 해 줄 필요가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일반적으로 normalize 를 사용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90245" y="2291080"/>
            <a:ext cx="7773035" cy="3312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normalize 의 한 방법 -&gt; Standardization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파이썬 코드로는 아래와 같이 사용할 수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08125" y="2207260"/>
            <a:ext cx="6130290" cy="33515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Overfitting 은 학습 데이터에 대해 너무 잘 맞는 경우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Test Data 혹은 실제로 사용해야하는 데이터에 대해서는 맞지 않는 경우가 발생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02335" y="2322830"/>
            <a:ext cx="7426325" cy="27432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4980" y="2306955"/>
            <a:ext cx="8194675" cy="43097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너무 큰 W 값을 가질수록 구부러진 모양의 Hypothesis 를 갖게 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- W 값을 줄이면 좀 더 일반적인 ( 덜 구부러진 ) 모양의 Hypothesis 를 만들어줌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7035" y="2298700"/>
            <a:ext cx="4336415" cy="225615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69510" y="2042795"/>
            <a:ext cx="3682365" cy="27717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학습 rate, Overfitting, 일반화(Regularization)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regularization strength 값이 작을수록 적게 일반화, 클수록 많이 일반화시킨다는 의미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02105" y="2225675"/>
            <a:ext cx="5660390" cy="38798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Training/Testing 데이타 셋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통상적으로 데이터의 70% 정도는 학습, 30% 정도는 테스트를 하는데 사용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35125" y="2129155"/>
            <a:ext cx="5842635" cy="3984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Training/Testing 데이타 셋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Validation 부분은 Learning_rate, Regularization Strength 의 값을 조정하는데 사용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75080" y="2148840"/>
            <a:ext cx="6597015" cy="39382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9940" cy="381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9605" cy="58547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135" cy="21780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59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2505" cy="517652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Training/Testing 데이타 셋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Data 가 많은 경우 한 번에 학습시키기 제한 -&gt; 조금씩 학습 시켜 model 을 upgrade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69465" y="2139950"/>
            <a:ext cx="5004435" cy="40106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68312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Supervised Learning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- cat, dog, mug, hat -&gt; Label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5020" y="2207895"/>
            <a:ext cx="7553960" cy="3924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Training epoch/batch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Data 가 많은 경우 한 번에 학습시키기 제한 -&gt; 조금씩 학습 시켜 model 을 upgrade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2750" y="2311400"/>
            <a:ext cx="8321675" cy="3463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뉴런의 모양을 참고해서 수학적으로 표현 가능 ( 퍼셉트론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각각의 신호의 합에 bias 를 더한 뒤 활성화 함수 이상의 값을 가지면 output 출력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6135" y="2035810"/>
            <a:ext cx="7487285" cy="3730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- 1958년 뉴욕 타임즈 기사 -&gt; 사람들은 딥러닝에 많은 기대를 하게 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3875" y="2266950"/>
            <a:ext cx="8106410" cy="34867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사람들의 기대와 달리 당시 딥러닝 기술로 XOR 같은 비선형 문제를 풀 수 있는 모델을 학습할 수 없음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6420" y="2174875"/>
            <a:ext cx="8023860" cy="35496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Marvin Minsky 는 하나의 레이어 모델로 XOR 문제를 풀 수 없다는 것을 수학적으로 증명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Marvin Minsky 는 또한 여러 레이어를 이용하면 XOR 문제를 풀 수 있다고는 했지만, 그 모델을 학습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시킬 수 없다고 발표 =&gt; 딥러닝의 암흑기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1025" y="2200910"/>
            <a:ext cx="7982585" cy="33242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Paul Werbos, Hinton 은 Backpropagation 알고리즘으로 여러 레이어를 학습시킬 수 있는 방법 제시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90550" y="2121535"/>
            <a:ext cx="7973060" cy="3479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4350" y="2160270"/>
            <a:ext cx="8087360" cy="42221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620" y="2138045"/>
            <a:ext cx="7825740" cy="43681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Deep Learning History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61950" y="2387600"/>
            <a:ext cx="8392160" cy="3194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69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0525" y="2260600"/>
            <a:ext cx="8373110" cy="34836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68312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Type of supervised learning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1) Predicting final exam score based on spent time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: regression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2) Pass/non-pass based on spent time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: binary classification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3) Letter grade ( A, B, C, D and F ) based on spent time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 : multi-label classification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 1)                                     2)                                      3)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6130" y="4375150"/>
            <a:ext cx="1544955" cy="1662430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43580" y="4374515"/>
            <a:ext cx="1530985" cy="1659255"/>
          </a:xfrm>
          <a:prstGeom prst="rect"/>
          <a:noFill/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05170" y="4356735"/>
            <a:ext cx="1544955" cy="16808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0575" cy="444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240" cy="58610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8770" cy="21844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140" cy="517715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38150" y="2182495"/>
            <a:ext cx="8239760" cy="33807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160" y="2138045"/>
            <a:ext cx="7863205" cy="4074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531620" y="2071370"/>
            <a:ext cx="6080125" cy="43929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9600" y="2136140"/>
            <a:ext cx="7934960" cy="4453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reduce_mean 할 때, integer, float 타입 구분에 유의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26440" y="2078355"/>
            <a:ext cx="7656830" cy="42335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930" y="2119630"/>
            <a:ext cx="7988300" cy="3788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930" y="2119630"/>
            <a:ext cx="7988300" cy="37884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가장 큰 엘리먼트의 위치 반환 ( Argmax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8310" y="2155825"/>
            <a:ext cx="8221345" cy="35286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8670" y="2078990"/>
            <a:ext cx="7539990" cy="46990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79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925" y="2212340"/>
            <a:ext cx="6534785" cy="3886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Regression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앞선 장에서 1) 항목에서 회귀를 사용해서 문제를 해결한다고 했었음. 데이터셋을 1) 처럼 하면 복잡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하므로 설명의 편의성을 위해 아래의 데이터를 사용 X ( spent time ) , Y ( score ) 로 생각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Hypothesis 에서 W ( weight ) 는 기울기, b ( bias ) 는 절편을 의미함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오른쪽 세 개의 선 중에서 어떤 선이 data set 에 가까운 선일까?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사람은 파란색 선이 가장 좋은 Hypothesis 라고 판단 가능. 컴퓨터는 어떻게 판단할까?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0055" y="2570480"/>
            <a:ext cx="4044315" cy="278828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739005" y="2576195"/>
            <a:ext cx="3710940" cy="27825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2760" y="2091690"/>
            <a:ext cx="8159115" cy="44983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8365" y="2221230"/>
            <a:ext cx="7369175" cy="3481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110615" y="2170430"/>
            <a:ext cx="6895465" cy="43116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7355" y="2062480"/>
            <a:ext cx="5743575" cy="4581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Tensor 이해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415" y="2305685"/>
            <a:ext cx="7825740" cy="39357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85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기존의 Linear Regression 방법으로는 XOR 문제를 풀 수가 없음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5800" y="2268855"/>
            <a:ext cx="7766685" cy="34626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86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Neural Net 을 이용하여 풀 수 있는지 확인 ( W, b 는 임의의 값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11910" y="2035810"/>
            <a:ext cx="6496050" cy="41522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87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0075" y="2145665"/>
            <a:ext cx="7816850" cy="39878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88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9145" y="2153920"/>
            <a:ext cx="7575550" cy="45173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89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82295" y="2164715"/>
            <a:ext cx="7978140" cy="44615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7400" cy="127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7065" cy="58293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Machine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26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22425"/>
            <a:ext cx="8609965" cy="4995545"/>
          </a:xfrm>
          <a:prstGeom prst="rect"/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Cost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Hypothesis ( 가설 ) 에 대한 비용 ( Cost ) 가 작을수록 좋은 모델. 루프를 돌 때마다 Cost 가 적어지는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W 와 b 값을 찾음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H(x) 의 값에서 실제 값 ( Y ) 를 뺀 후, 제곱을 해 준 것의 평균을 구함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제곱을 해주는 이유 -&gt; 값을 양수로 고정, 차이가 클수록 패널티를 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위 식에서 m : 학습 데이터 수, H(x) 는 Hypothesis ( H(x) = Wx + b ), y 는 실제 값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Goal : Minimize Cost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8960" y="2449195"/>
            <a:ext cx="4253865" cy="2651125"/>
          </a:xfrm>
          <a:prstGeom prst="rect"/>
          <a:noFill/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0135" y="6094095"/>
            <a:ext cx="2132965" cy="372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90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왼쪽을 오른쪽과 같이 표현 가능 ( 행렬의 성질 이용 )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9895" y="2148205"/>
            <a:ext cx="8282940" cy="40220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210" cy="5080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0875" cy="58674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9405" cy="21907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91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3775" cy="5177790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XOR 딥러닝으로 풀기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소스코드로도 간단히 표현 가능. 학습은 어떻게 할 것인가?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430" y="2134235"/>
            <a:ext cx="8094345" cy="39731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845" cy="571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1510" cy="5873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90040" cy="2197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92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4410" cy="517842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Backpropagation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Nueral network 에서 계산양이 너무 많아 각 노드에서의 w와 b 값을 구하는게 불가능하다 여겼음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현각/AppData/Roaming/PolarisOffice/ETemp/11120_17381400/fImage2942431469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05890" y="2153285"/>
            <a:ext cx="6303645" cy="35687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845" cy="571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1510" cy="5873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90040" cy="2197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4410" cy="517842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Backpropagation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∂f/∂w 의 의미는 w의 값이 f 에 미치는 영향을 뜻함. 5는 w가 1만큼 변화할 때, f는 5만큼 변화한다는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의미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현각/AppData/Roaming/PolarisOffice/ETemp/11120_17381400/fImage1077491478846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3415" y="2000250"/>
            <a:ext cx="7835265" cy="41516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11845" cy="571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7001510" cy="58737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Deep Learning 기본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90040" cy="21971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94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0825" y="1684655"/>
            <a:ext cx="8614410" cy="5178425"/>
          </a:xfrm>
          <a:prstGeom prst="rect"/>
          <a:ln w="0">
            <a:noFill/>
            <a:prstDash/>
          </a:ln>
        </p:spPr>
        <p:txBody>
          <a:bodyPr wrap="square" lIns="91440" tIns="45720" rIns="91440" bIns="45720" vert="horz" anchor="t">
            <a:normAutofit fontScale="100000" lnSpcReduction="2000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Backpropagation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- </a:t>
            </a: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chain rule 을 이용해서 backpropagation 을 진행하면 x가 f에 미치는 영향 ( x 편미분 ) 값을 구할 수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있음</a:t>
            </a:r>
            <a:endParaRPr lang="ko-KR" altLang="en-US" sz="1400" cap="none" dirty="0" smtClean="0" b="1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32" name="그림 31" descr="C:/Users/현각/AppData/Roaming/PolarisOffice/ETemp/11120_17381400/fImage833271487633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705" y="2152015"/>
            <a:ext cx="7494905" cy="404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6765" cy="63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6430" cy="5822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맺음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23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31315"/>
            <a:ext cx="8471535" cy="2037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기본적인 머신러닝에 대한 기초 강의를 정리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추후 딥러닝에 대한 부분 추가 예정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개발과 별개로 본 PPT 는 계속해서 업데이트 해나갈 예정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개인/팀 공부에 활용할 수 있도록 할 것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/>
          <p:cNvCxnSpPr/>
          <p:nvPr/>
        </p:nvCxnSpPr>
        <p:spPr>
          <a:xfrm rot="0">
            <a:off x="364490" y="548005"/>
            <a:ext cx="8406765" cy="635"/>
          </a:xfrm>
          <a:prstGeom prst="line"/>
          <a:ln w="3175" cap="flat" cmpd="sng">
            <a:solidFill>
              <a:schemeClr val="accent4">
                <a:lumMod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30"/>
          <p:cNvSpPr txBox="1">
            <a:spLocks/>
          </p:cNvSpPr>
          <p:nvPr>
            <p:ph type="title"/>
          </p:nvPr>
        </p:nvSpPr>
        <p:spPr>
          <a:xfrm rot="0">
            <a:off x="256540" y="700405"/>
            <a:ext cx="6996430" cy="58229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spc="-150" dirty="0" smtClean="0" b="1" strike="noStrike">
                <a:solidFill>
                  <a:schemeClr val="accent4">
                    <a:lumMod val="50000"/>
                  </a:schemeClr>
                </a:solidFill>
                <a:latin typeface="맑은 고딕" charset="0"/>
                <a:ea typeface="맑은 고딕" charset="0"/>
              </a:rPr>
              <a:t>참고 문헌</a:t>
            </a:r>
            <a:endParaRPr lang="ko-KR" altLang="en-US" sz="4000" cap="none" dirty="0" smtClean="0" b="1" strike="noStrike">
              <a:solidFill>
                <a:schemeClr val="accent4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TextBox 8"/>
          <p:cNvSpPr txBox="1">
            <a:spLocks/>
          </p:cNvSpPr>
          <p:nvPr/>
        </p:nvSpPr>
        <p:spPr>
          <a:xfrm rot="0">
            <a:off x="7277100" y="194945"/>
            <a:ext cx="1585595" cy="2159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24</a:t>
            </a:fld>
            <a:r>
              <a:rPr lang="en-US" altLang="ko-KR" sz="800" cap="none" spc="-30" dirty="0" smtClean="0" b="0" strike="noStrike">
                <a:solidFill>
                  <a:schemeClr val="tx1">
                    <a:lumMod val="95000"/>
                    <a:lumOff val="5000"/>
                  </a:schemeClr>
                </a:solidFill>
                <a:latin typeface="나눔고딕" charset="0"/>
                <a:ea typeface="나눔고딕" charset="0"/>
              </a:rPr>
              <a:t> / 16</a:t>
            </a:r>
            <a:endParaRPr lang="ko-KR" altLang="en-US" sz="800" cap="none" dirty="0" smtClean="0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내용 개체 틀 7"/>
          <p:cNvSpPr txBox="1">
            <a:spLocks/>
          </p:cNvSpPr>
          <p:nvPr/>
        </p:nvSpPr>
        <p:spPr>
          <a:xfrm rot="0">
            <a:off x="259715" y="1631315"/>
            <a:ext cx="8471535" cy="2037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모두를 위한 머신러닝 강의 https://hunkim.github.io/ml/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http://pythonkim.tistory.com/category/%EB%A8%B8%EC%8B%A0%EB%9F%AC%EB%8B%9D_%EA%B9%80%EC%84%B1%ED%9B%88%EA%B5%90%EC%88%98%EB%8B%98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r>
              <a:rPr lang="en-US" altLang="ko-KR" sz="1400" cap="none" dirty="0" smtClean="0" b="1" strike="noStrike">
                <a:solidFill>
                  <a:srgbClr val="3D3C3E"/>
                </a:solidFill>
                <a:latin typeface="맑은 고딕" charset="0"/>
                <a:ea typeface="맑은 고딕" charset="0"/>
              </a:rPr>
              <a:t>파이썬을 이용한 머신러닝, 딥러닝 실전 개발 입문</a:t>
            </a:r>
            <a:endParaRPr lang="ko-KR" altLang="en-US" sz="1400" cap="none" dirty="0" smtClean="0" b="1" strike="noStrike">
              <a:solidFill>
                <a:srgbClr val="3D3C3E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 sz="1400" cap="none" dirty="0" smtClean="0" b="1" strike="noStrike">
              <a:solidFill>
                <a:srgbClr val="3D3C3E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140" y="2425065"/>
            <a:ext cx="3474085" cy="104203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490" y="3434715"/>
            <a:ext cx="840613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97</Pages>
  <Paragraphs>89</Paragraphs>
  <Words>641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안현각</cp:lastModifiedBy>
  <dc:title>문서의 제목 나눔고딕B, 54pt</dc:title>
  <dcterms:modified xsi:type="dcterms:W3CDTF">2018-04-16T14:07:23Z</dcterms:modified>
</cp:coreProperties>
</file>